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5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6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07" r:id="rId5"/>
    <p:sldMasterId id="2147483720" r:id="rId6"/>
    <p:sldMasterId id="2147483752" r:id="rId7"/>
    <p:sldMasterId id="2147483740" r:id="rId8"/>
    <p:sldMasterId id="2147483732" r:id="rId9"/>
    <p:sldMasterId id="2147483772" r:id="rId10"/>
  </p:sldMasterIdLst>
  <p:notesMasterIdLst>
    <p:notesMasterId r:id="rId28"/>
  </p:notesMasterIdLst>
  <p:sldIdLst>
    <p:sldId id="266" r:id="rId11"/>
    <p:sldId id="268" r:id="rId12"/>
    <p:sldId id="257" r:id="rId13"/>
    <p:sldId id="260" r:id="rId14"/>
    <p:sldId id="259" r:id="rId15"/>
    <p:sldId id="269" r:id="rId16"/>
    <p:sldId id="267" r:id="rId17"/>
    <p:sldId id="262" r:id="rId18"/>
    <p:sldId id="261" r:id="rId19"/>
    <p:sldId id="270" r:id="rId20"/>
    <p:sldId id="265" r:id="rId21"/>
    <p:sldId id="271" r:id="rId22"/>
    <p:sldId id="272" r:id="rId23"/>
    <p:sldId id="274" r:id="rId24"/>
    <p:sldId id="273" r:id="rId25"/>
    <p:sldId id="275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E2597B-A223-3F04-D97C-0539F91E1533}" v="1" dt="2021-11-15T17:33:14.927"/>
    <p1510:client id="{262E7B00-7B68-B12F-62B0-5C5CB3C299F1}" v="5" dt="2021-11-16T13:59:21.296"/>
    <p1510:client id="{6B2B6EBD-6B2B-5096-5EE9-1CD10691046F}" v="228" dt="2021-11-17T01:00:41.788"/>
    <p1510:client id="{984BB262-5D10-B85A-84D8-1BC18B781436}" v="38" dt="2021-11-17T00:49:41.782"/>
    <p1510:client id="{9B0C89E1-6A98-46BD-A1BD-50C91B00F18B}" v="9" dt="2021-11-02T20:11:47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que Thomas" userId="S::dominique@climateadvocacylab.org::2896b670-6eac-4671-a447-a0c71ab42be8" providerId="AD" clId="Web-{9B0C89E1-6A98-46BD-A1BD-50C91B00F18B}"/>
    <pc:docChg chg="addSld modSld addMainMaster modMainMaster">
      <pc:chgData name="Dominique Thomas" userId="S::dominique@climateadvocacylab.org::2896b670-6eac-4671-a447-a0c71ab42be8" providerId="AD" clId="Web-{9B0C89E1-6A98-46BD-A1BD-50C91B00F18B}" dt="2021-11-02T20:11:47.451" v="8" actId="20577"/>
      <pc:docMkLst>
        <pc:docMk/>
      </pc:docMkLst>
      <pc:sldChg chg="add">
        <pc:chgData name="Dominique Thomas" userId="S::dominique@climateadvocacylab.org::2896b670-6eac-4671-a447-a0c71ab42be8" providerId="AD" clId="Web-{9B0C89E1-6A98-46BD-A1BD-50C91B00F18B}" dt="2021-11-02T20:00:45.920" v="0"/>
        <pc:sldMkLst>
          <pc:docMk/>
          <pc:sldMk cId="1365955820" sldId="257"/>
        </pc:sldMkLst>
      </pc:sldChg>
      <pc:sldChg chg="add">
        <pc:chgData name="Dominique Thomas" userId="S::dominique@climateadvocacylab.org::2896b670-6eac-4671-a447-a0c71ab42be8" providerId="AD" clId="Web-{9B0C89E1-6A98-46BD-A1BD-50C91B00F18B}" dt="2021-11-02T20:01:29.892" v="1"/>
        <pc:sldMkLst>
          <pc:docMk/>
          <pc:sldMk cId="673596341" sldId="258"/>
        </pc:sldMkLst>
      </pc:sldChg>
      <pc:sldChg chg="modSp add">
        <pc:chgData name="Dominique Thomas" userId="S::dominique@climateadvocacylab.org::2896b670-6eac-4671-a447-a0c71ab42be8" providerId="AD" clId="Web-{9B0C89E1-6A98-46BD-A1BD-50C91B00F18B}" dt="2021-11-02T20:11:47.451" v="8" actId="20577"/>
        <pc:sldMkLst>
          <pc:docMk/>
          <pc:sldMk cId="1405699652" sldId="259"/>
        </pc:sldMkLst>
        <pc:spChg chg="mod">
          <ac:chgData name="Dominique Thomas" userId="S::dominique@climateadvocacylab.org::2896b670-6eac-4671-a447-a0c71ab42be8" providerId="AD" clId="Web-{9B0C89E1-6A98-46BD-A1BD-50C91B00F18B}" dt="2021-11-02T20:11:47.451" v="8" actId="20577"/>
          <ac:spMkLst>
            <pc:docMk/>
            <pc:sldMk cId="1405699652" sldId="259"/>
            <ac:spMk id="278" creationId="{00000000-0000-0000-0000-000000000000}"/>
          </ac:spMkLst>
        </pc:spChg>
      </pc:sldChg>
      <pc:sldMasterChg chg="add addSldLayout">
        <pc:chgData name="Dominique Thomas" userId="S::dominique@climateadvocacylab.org::2896b670-6eac-4671-a447-a0c71ab42be8" providerId="AD" clId="Web-{9B0C89E1-6A98-46BD-A1BD-50C91B00F18B}" dt="2021-11-02T20:00:45.920" v="0"/>
        <pc:sldMasterMkLst>
          <pc:docMk/>
          <pc:sldMasterMk cId="0" sldId="2147483707"/>
        </pc:sldMasterMkLst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48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49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50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51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52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53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54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55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56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57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58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59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60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61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62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63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64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65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66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67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68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69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70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71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72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73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74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75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76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77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78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79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80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81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82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83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84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85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86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87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88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89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90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91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92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93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94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95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96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97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98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699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700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701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702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703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704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705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0" sldId="2147483707"/>
            <pc:sldLayoutMk cId="0" sldId="2147483706"/>
          </pc:sldLayoutMkLst>
        </pc:sldLayoutChg>
      </pc:sldMasterChg>
      <pc:sldMasterChg chg="replId modSldLayout">
        <pc:chgData name="Dominique Thomas" userId="S::dominique@climateadvocacylab.org::2896b670-6eac-4671-a447-a0c71ab42be8" providerId="AD" clId="Web-{9B0C89E1-6A98-46BD-A1BD-50C91B00F18B}" dt="2021-11-02T20:00:45.920" v="0"/>
        <pc:sldMasterMkLst>
          <pc:docMk/>
          <pc:sldMasterMk cId="2460954070" sldId="2147483708"/>
        </pc:sldMasterMkLst>
        <pc:sldLayoutChg chg="replI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2460954070" sldId="2147483708"/>
            <pc:sldLayoutMk cId="2385387890" sldId="2147483709"/>
          </pc:sldLayoutMkLst>
        </pc:sldLayoutChg>
        <pc:sldLayoutChg chg="replI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2460954070" sldId="2147483708"/>
            <pc:sldLayoutMk cId="949138452" sldId="2147483710"/>
          </pc:sldLayoutMkLst>
        </pc:sldLayoutChg>
        <pc:sldLayoutChg chg="replI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2460954070" sldId="2147483708"/>
            <pc:sldLayoutMk cId="2591524520" sldId="2147483711"/>
          </pc:sldLayoutMkLst>
        </pc:sldLayoutChg>
        <pc:sldLayoutChg chg="replI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2460954070" sldId="2147483708"/>
            <pc:sldLayoutMk cId="1203092039" sldId="2147483712"/>
          </pc:sldLayoutMkLst>
        </pc:sldLayoutChg>
        <pc:sldLayoutChg chg="replI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2460954070" sldId="2147483708"/>
            <pc:sldLayoutMk cId="3733172339" sldId="2147483713"/>
          </pc:sldLayoutMkLst>
        </pc:sldLayoutChg>
        <pc:sldLayoutChg chg="replI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2460954070" sldId="2147483708"/>
            <pc:sldLayoutMk cId="3210312558" sldId="2147483714"/>
          </pc:sldLayoutMkLst>
        </pc:sldLayoutChg>
        <pc:sldLayoutChg chg="replI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2460954070" sldId="2147483708"/>
            <pc:sldLayoutMk cId="3146388984" sldId="2147483715"/>
          </pc:sldLayoutMkLst>
        </pc:sldLayoutChg>
        <pc:sldLayoutChg chg="replI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2460954070" sldId="2147483708"/>
            <pc:sldLayoutMk cId="3171841454" sldId="2147483716"/>
          </pc:sldLayoutMkLst>
        </pc:sldLayoutChg>
        <pc:sldLayoutChg chg="replI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2460954070" sldId="2147483708"/>
            <pc:sldLayoutMk cId="1718958274" sldId="2147483717"/>
          </pc:sldLayoutMkLst>
        </pc:sldLayoutChg>
        <pc:sldLayoutChg chg="replI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2460954070" sldId="2147483708"/>
            <pc:sldLayoutMk cId="2202905451" sldId="2147483718"/>
          </pc:sldLayoutMkLst>
        </pc:sldLayoutChg>
        <pc:sldLayoutChg chg="replId">
          <pc:chgData name="Dominique Thomas" userId="S::dominique@climateadvocacylab.org::2896b670-6eac-4671-a447-a0c71ab42be8" providerId="AD" clId="Web-{9B0C89E1-6A98-46BD-A1BD-50C91B00F18B}" dt="2021-11-02T20:00:45.920" v="0"/>
          <pc:sldLayoutMkLst>
            <pc:docMk/>
            <pc:sldMasterMk cId="2460954070" sldId="2147483708"/>
            <pc:sldLayoutMk cId="3479445657" sldId="2147483719"/>
          </pc:sldLayoutMkLst>
        </pc:sldLayoutChg>
      </pc:sldMasterChg>
      <pc:sldMasterChg chg="add addSldLayout">
        <pc:chgData name="Dominique Thomas" userId="S::dominique@climateadvocacylab.org::2896b670-6eac-4671-a447-a0c71ab42be8" providerId="AD" clId="Web-{9B0C89E1-6A98-46BD-A1BD-50C91B00F18B}" dt="2021-11-02T20:11:25.090" v="2"/>
        <pc:sldMasterMkLst>
          <pc:docMk/>
          <pc:sldMasterMk cId="0" sldId="2147483720"/>
        </pc:sldMasterMkLst>
        <pc:sldLayoutChg chg="add">
          <pc:chgData name="Dominique Thomas" userId="S::dominique@climateadvocacylab.org::2896b670-6eac-4671-a447-a0c71ab42be8" providerId="AD" clId="Web-{9B0C89E1-6A98-46BD-A1BD-50C91B00F18B}" dt="2021-11-02T20:11:25.090" v="2"/>
          <pc:sldLayoutMkLst>
            <pc:docMk/>
            <pc:sldMasterMk cId="0" sldId="2147483720"/>
            <pc:sldLayoutMk cId="0" sldId="2147483721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11:25.090" v="2"/>
          <pc:sldLayoutMkLst>
            <pc:docMk/>
            <pc:sldMasterMk cId="0" sldId="2147483720"/>
            <pc:sldLayoutMk cId="0" sldId="2147483722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11:25.090" v="2"/>
          <pc:sldLayoutMkLst>
            <pc:docMk/>
            <pc:sldMasterMk cId="0" sldId="2147483720"/>
            <pc:sldLayoutMk cId="0" sldId="2147483723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11:25.090" v="2"/>
          <pc:sldLayoutMkLst>
            <pc:docMk/>
            <pc:sldMasterMk cId="0" sldId="2147483720"/>
            <pc:sldLayoutMk cId="0" sldId="2147483724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11:25.090" v="2"/>
          <pc:sldLayoutMkLst>
            <pc:docMk/>
            <pc:sldMasterMk cId="0" sldId="2147483720"/>
            <pc:sldLayoutMk cId="0" sldId="2147483725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11:25.090" v="2"/>
          <pc:sldLayoutMkLst>
            <pc:docMk/>
            <pc:sldMasterMk cId="0" sldId="2147483720"/>
            <pc:sldLayoutMk cId="0" sldId="2147483726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11:25.090" v="2"/>
          <pc:sldLayoutMkLst>
            <pc:docMk/>
            <pc:sldMasterMk cId="0" sldId="2147483720"/>
            <pc:sldLayoutMk cId="0" sldId="2147483727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11:25.090" v="2"/>
          <pc:sldLayoutMkLst>
            <pc:docMk/>
            <pc:sldMasterMk cId="0" sldId="2147483720"/>
            <pc:sldLayoutMk cId="0" sldId="2147483728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11:25.090" v="2"/>
          <pc:sldLayoutMkLst>
            <pc:docMk/>
            <pc:sldMasterMk cId="0" sldId="2147483720"/>
            <pc:sldLayoutMk cId="0" sldId="2147483729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11:25.090" v="2"/>
          <pc:sldLayoutMkLst>
            <pc:docMk/>
            <pc:sldMasterMk cId="0" sldId="2147483720"/>
            <pc:sldLayoutMk cId="0" sldId="2147483730"/>
          </pc:sldLayoutMkLst>
        </pc:sldLayoutChg>
        <pc:sldLayoutChg chg="add">
          <pc:chgData name="Dominique Thomas" userId="S::dominique@climateadvocacylab.org::2896b670-6eac-4671-a447-a0c71ab42be8" providerId="AD" clId="Web-{9B0C89E1-6A98-46BD-A1BD-50C91B00F18B}" dt="2021-11-02T20:11:25.090" v="2"/>
          <pc:sldLayoutMkLst>
            <pc:docMk/>
            <pc:sldMasterMk cId="0" sldId="2147483720"/>
            <pc:sldLayoutMk cId="0" sldId="2147483731"/>
          </pc:sldLayoutMkLst>
        </pc:sldLayoutChg>
      </pc:sldMasterChg>
    </pc:docChg>
  </pc:docChgLst>
  <pc:docChgLst>
    <pc:chgData name="Dominique Thomas" userId="S::dominique@climateadvocacylab.org::2896b670-6eac-4671-a447-a0c71ab42be8" providerId="AD" clId="Web-{984BB262-5D10-B85A-84D8-1BC18B781436}"/>
    <pc:docChg chg="addSld delSld modSld sldOrd addMainMaster">
      <pc:chgData name="Dominique Thomas" userId="S::dominique@climateadvocacylab.org::2896b670-6eac-4671-a447-a0c71ab42be8" providerId="AD" clId="Web-{984BB262-5D10-B85A-84D8-1BC18B781436}" dt="2021-11-17T00:49:41.782" v="36" actId="20577"/>
      <pc:docMkLst>
        <pc:docMk/>
      </pc:docMkLst>
      <pc:sldChg chg="del">
        <pc:chgData name="Dominique Thomas" userId="S::dominique@climateadvocacylab.org::2896b670-6eac-4671-a447-a0c71ab42be8" providerId="AD" clId="Web-{984BB262-5D10-B85A-84D8-1BC18B781436}" dt="2021-11-17T00:46:05.712" v="3"/>
        <pc:sldMkLst>
          <pc:docMk/>
          <pc:sldMk cId="109857222" sldId="256"/>
        </pc:sldMkLst>
      </pc:sldChg>
      <pc:sldChg chg="modSp mod ord modClrScheme chgLayout">
        <pc:chgData name="Dominique Thomas" userId="S::dominique@climateadvocacylab.org::2896b670-6eac-4671-a447-a0c71ab42be8" providerId="AD" clId="Web-{984BB262-5D10-B85A-84D8-1BC18B781436}" dt="2021-11-17T00:48:10.544" v="19" actId="1076"/>
        <pc:sldMkLst>
          <pc:docMk/>
          <pc:sldMk cId="1365955820" sldId="257"/>
        </pc:sldMkLst>
        <pc:spChg chg="mod ord">
          <ac:chgData name="Dominique Thomas" userId="S::dominique@climateadvocacylab.org::2896b670-6eac-4671-a447-a0c71ab42be8" providerId="AD" clId="Web-{984BB262-5D10-B85A-84D8-1BC18B781436}" dt="2021-11-17T00:48:04.794" v="18"/>
          <ac:spMkLst>
            <pc:docMk/>
            <pc:sldMk cId="1365955820" sldId="257"/>
            <ac:spMk id="3862" creationId="{00000000-0000-0000-0000-000000000000}"/>
          </ac:spMkLst>
        </pc:spChg>
        <pc:spChg chg="mod ord">
          <ac:chgData name="Dominique Thomas" userId="S::dominique@climateadvocacylab.org::2896b670-6eac-4671-a447-a0c71ab42be8" providerId="AD" clId="Web-{984BB262-5D10-B85A-84D8-1BC18B781436}" dt="2021-11-17T00:48:10.544" v="19" actId="1076"/>
          <ac:spMkLst>
            <pc:docMk/>
            <pc:sldMk cId="1365955820" sldId="257"/>
            <ac:spMk id="3863" creationId="{00000000-0000-0000-0000-000000000000}"/>
          </ac:spMkLst>
        </pc:spChg>
      </pc:sldChg>
      <pc:sldChg chg="modSp">
        <pc:chgData name="Dominique Thomas" userId="S::dominique@climateadvocacylab.org::2896b670-6eac-4671-a447-a0c71ab42be8" providerId="AD" clId="Web-{984BB262-5D10-B85A-84D8-1BC18B781436}" dt="2021-11-17T00:49:41.782" v="36" actId="20577"/>
        <pc:sldMkLst>
          <pc:docMk/>
          <pc:sldMk cId="1405699652" sldId="259"/>
        </pc:sldMkLst>
        <pc:spChg chg="mod">
          <ac:chgData name="Dominique Thomas" userId="S::dominique@climateadvocacylab.org::2896b670-6eac-4671-a447-a0c71ab42be8" providerId="AD" clId="Web-{984BB262-5D10-B85A-84D8-1BC18B781436}" dt="2021-11-17T00:49:41.782" v="36" actId="20577"/>
          <ac:spMkLst>
            <pc:docMk/>
            <pc:sldMk cId="1405699652" sldId="259"/>
            <ac:spMk id="278" creationId="{00000000-0000-0000-0000-000000000000}"/>
          </ac:spMkLst>
        </pc:spChg>
      </pc:sldChg>
      <pc:sldChg chg="modSp mod ord modClrScheme chgLayout">
        <pc:chgData name="Dominique Thomas" userId="S::dominique@climateadvocacylab.org::2896b670-6eac-4671-a447-a0c71ab42be8" providerId="AD" clId="Web-{984BB262-5D10-B85A-84D8-1BC18B781436}" dt="2021-11-17T00:48:32.123" v="22" actId="20577"/>
        <pc:sldMkLst>
          <pc:docMk/>
          <pc:sldMk cId="3427082279" sldId="260"/>
        </pc:sldMkLst>
        <pc:spChg chg="mod ord">
          <ac:chgData name="Dominique Thomas" userId="S::dominique@climateadvocacylab.org::2896b670-6eac-4671-a447-a0c71ab42be8" providerId="AD" clId="Web-{984BB262-5D10-B85A-84D8-1BC18B781436}" dt="2021-11-17T00:48:19.716" v="20"/>
          <ac:spMkLst>
            <pc:docMk/>
            <pc:sldMk cId="3427082279" sldId="260"/>
            <ac:spMk id="3842" creationId="{00000000-0000-0000-0000-000000000000}"/>
          </ac:spMkLst>
        </pc:spChg>
        <pc:spChg chg="mod ord">
          <ac:chgData name="Dominique Thomas" userId="S::dominique@climateadvocacylab.org::2896b670-6eac-4671-a447-a0c71ab42be8" providerId="AD" clId="Web-{984BB262-5D10-B85A-84D8-1BC18B781436}" dt="2021-11-17T00:48:32.123" v="22" actId="20577"/>
          <ac:spMkLst>
            <pc:docMk/>
            <pc:sldMk cId="3427082279" sldId="260"/>
            <ac:spMk id="3843" creationId="{00000000-0000-0000-0000-000000000000}"/>
          </ac:spMkLst>
        </pc:spChg>
      </pc:sldChg>
      <pc:sldChg chg="modSp add del">
        <pc:chgData name="Dominique Thomas" userId="S::dominique@climateadvocacylab.org::2896b670-6eac-4671-a447-a0c71ab42be8" providerId="AD" clId="Web-{984BB262-5D10-B85A-84D8-1BC18B781436}" dt="2021-11-17T00:47:09.245" v="12" actId="20577"/>
        <pc:sldMkLst>
          <pc:docMk/>
          <pc:sldMk cId="1131123209" sldId="266"/>
        </pc:sldMkLst>
        <pc:spChg chg="mod">
          <ac:chgData name="Dominique Thomas" userId="S::dominique@climateadvocacylab.org::2896b670-6eac-4671-a447-a0c71ab42be8" providerId="AD" clId="Web-{984BB262-5D10-B85A-84D8-1BC18B781436}" dt="2021-11-17T00:47:09.245" v="12" actId="20577"/>
          <ac:spMkLst>
            <pc:docMk/>
            <pc:sldMk cId="1131123209" sldId="266"/>
            <ac:spMk id="3" creationId="{00000000-0000-0000-0000-000000000000}"/>
          </ac:spMkLst>
        </pc:spChg>
      </pc:sldChg>
      <pc:sldChg chg="add">
        <pc:chgData name="Dominique Thomas" userId="S::dominique@climateadvocacylab.org::2896b670-6eac-4671-a447-a0c71ab42be8" providerId="AD" clId="Web-{984BB262-5D10-B85A-84D8-1BC18B781436}" dt="2021-11-17T00:47:27.324" v="13"/>
        <pc:sldMkLst>
          <pc:docMk/>
          <pc:sldMk cId="696551805" sldId="267"/>
        </pc:sldMkLst>
      </pc:sldChg>
      <pc:sldChg chg="add ord">
        <pc:chgData name="Dominique Thomas" userId="S::dominique@climateadvocacylab.org::2896b670-6eac-4671-a447-a0c71ab42be8" providerId="AD" clId="Web-{984BB262-5D10-B85A-84D8-1BC18B781436}" dt="2021-11-17T00:47:42.465" v="15"/>
        <pc:sldMkLst>
          <pc:docMk/>
          <pc:sldMk cId="3991450135" sldId="268"/>
        </pc:sldMkLst>
      </pc:sldChg>
      <pc:sldMasterChg chg="add addSldLayout">
        <pc:chgData name="Dominique Thomas" userId="S::dominique@climateadvocacylab.org::2896b670-6eac-4671-a447-a0c71ab42be8" providerId="AD" clId="Web-{984BB262-5D10-B85A-84D8-1BC18B781436}" dt="2021-11-17T00:47:27.324" v="13"/>
        <pc:sldMasterMkLst>
          <pc:docMk/>
          <pc:sldMasterMk cId="0" sldId="2147483732"/>
        </pc:sldMasterMkLst>
        <pc:sldLayoutChg chg="add">
          <pc:chgData name="Dominique Thomas" userId="S::dominique@climateadvocacylab.org::2896b670-6eac-4671-a447-a0c71ab42be8" providerId="AD" clId="Web-{984BB262-5D10-B85A-84D8-1BC18B781436}" dt="2021-11-17T00:47:27.324" v="13"/>
          <pc:sldLayoutMkLst>
            <pc:docMk/>
            <pc:sldMasterMk cId="0" sldId="2147483732"/>
            <pc:sldLayoutMk cId="0" sldId="2147483733"/>
          </pc:sldLayoutMkLst>
        </pc:sldLayoutChg>
        <pc:sldLayoutChg chg="add">
          <pc:chgData name="Dominique Thomas" userId="S::dominique@climateadvocacylab.org::2896b670-6eac-4671-a447-a0c71ab42be8" providerId="AD" clId="Web-{984BB262-5D10-B85A-84D8-1BC18B781436}" dt="2021-11-17T00:47:27.324" v="13"/>
          <pc:sldLayoutMkLst>
            <pc:docMk/>
            <pc:sldMasterMk cId="0" sldId="2147483732"/>
            <pc:sldLayoutMk cId="0" sldId="2147483734"/>
          </pc:sldLayoutMkLst>
        </pc:sldLayoutChg>
        <pc:sldLayoutChg chg="add">
          <pc:chgData name="Dominique Thomas" userId="S::dominique@climateadvocacylab.org::2896b670-6eac-4671-a447-a0c71ab42be8" providerId="AD" clId="Web-{984BB262-5D10-B85A-84D8-1BC18B781436}" dt="2021-11-17T00:47:27.324" v="13"/>
          <pc:sldLayoutMkLst>
            <pc:docMk/>
            <pc:sldMasterMk cId="0" sldId="2147483732"/>
            <pc:sldLayoutMk cId="0" sldId="2147483735"/>
          </pc:sldLayoutMkLst>
        </pc:sldLayoutChg>
        <pc:sldLayoutChg chg="add">
          <pc:chgData name="Dominique Thomas" userId="S::dominique@climateadvocacylab.org::2896b670-6eac-4671-a447-a0c71ab42be8" providerId="AD" clId="Web-{984BB262-5D10-B85A-84D8-1BC18B781436}" dt="2021-11-17T00:47:27.324" v="13"/>
          <pc:sldLayoutMkLst>
            <pc:docMk/>
            <pc:sldMasterMk cId="0" sldId="2147483732"/>
            <pc:sldLayoutMk cId="0" sldId="2147483736"/>
          </pc:sldLayoutMkLst>
        </pc:sldLayoutChg>
        <pc:sldLayoutChg chg="add">
          <pc:chgData name="Dominique Thomas" userId="S::dominique@climateadvocacylab.org::2896b670-6eac-4671-a447-a0c71ab42be8" providerId="AD" clId="Web-{984BB262-5D10-B85A-84D8-1BC18B781436}" dt="2021-11-17T00:47:27.324" v="13"/>
          <pc:sldLayoutMkLst>
            <pc:docMk/>
            <pc:sldMasterMk cId="0" sldId="2147483732"/>
            <pc:sldLayoutMk cId="0" sldId="2147483737"/>
          </pc:sldLayoutMkLst>
        </pc:sldLayoutChg>
        <pc:sldLayoutChg chg="add">
          <pc:chgData name="Dominique Thomas" userId="S::dominique@climateadvocacylab.org::2896b670-6eac-4671-a447-a0c71ab42be8" providerId="AD" clId="Web-{984BB262-5D10-B85A-84D8-1BC18B781436}" dt="2021-11-17T00:47:27.324" v="13"/>
          <pc:sldLayoutMkLst>
            <pc:docMk/>
            <pc:sldMasterMk cId="0" sldId="2147483732"/>
            <pc:sldLayoutMk cId="0" sldId="2147483738"/>
          </pc:sldLayoutMkLst>
        </pc:sldLayoutChg>
        <pc:sldLayoutChg chg="add">
          <pc:chgData name="Dominique Thomas" userId="S::dominique@climateadvocacylab.org::2896b670-6eac-4671-a447-a0c71ab42be8" providerId="AD" clId="Web-{984BB262-5D10-B85A-84D8-1BC18B781436}" dt="2021-11-17T00:47:27.324" v="13"/>
          <pc:sldLayoutMkLst>
            <pc:docMk/>
            <pc:sldMasterMk cId="0" sldId="2147483732"/>
            <pc:sldLayoutMk cId="0" sldId="2147483739"/>
          </pc:sldLayoutMkLst>
        </pc:sldLayoutChg>
      </pc:sldMasterChg>
    </pc:docChg>
  </pc:docChgLst>
  <pc:docChgLst>
    <pc:chgData name="Dominique Thomas" userId="S::dominique@climateadvocacylab.org::2896b670-6eac-4671-a447-a0c71ab42be8" providerId="AD" clId="Web-{21E2597B-A223-3F04-D97C-0539F91E1533}"/>
    <pc:docChg chg="addSld">
      <pc:chgData name="Dominique Thomas" userId="S::dominique@climateadvocacylab.org::2896b670-6eac-4671-a447-a0c71ab42be8" providerId="AD" clId="Web-{21E2597B-A223-3F04-D97C-0539F91E1533}" dt="2021-11-15T17:33:14.927" v="0"/>
      <pc:docMkLst>
        <pc:docMk/>
      </pc:docMkLst>
      <pc:sldChg chg="add">
        <pc:chgData name="Dominique Thomas" userId="S::dominique@climateadvocacylab.org::2896b670-6eac-4671-a447-a0c71ab42be8" providerId="AD" clId="Web-{21E2597B-A223-3F04-D97C-0539F91E1533}" dt="2021-11-15T17:33:14.927" v="0"/>
        <pc:sldMkLst>
          <pc:docMk/>
          <pc:sldMk cId="3427082279" sldId="260"/>
        </pc:sldMkLst>
      </pc:sldChg>
    </pc:docChg>
  </pc:docChgLst>
  <pc:docChgLst>
    <pc:chgData name="Dominique Thomas" userId="S::dominique@climateadvocacylab.org::2896b670-6eac-4671-a447-a0c71ab42be8" providerId="AD" clId="Web-{262E7B00-7B68-B12F-62B0-5C5CB3C299F1}"/>
    <pc:docChg chg="addSld addMainMaster">
      <pc:chgData name="Dominique Thomas" userId="S::dominique@climateadvocacylab.org::2896b670-6eac-4671-a447-a0c71ab42be8" providerId="AD" clId="Web-{262E7B00-7B68-B12F-62B0-5C5CB3C299F1}" dt="2021-11-16T13:59:21.296" v="4"/>
      <pc:docMkLst>
        <pc:docMk/>
      </pc:docMkLst>
      <pc:sldChg chg="add">
        <pc:chgData name="Dominique Thomas" userId="S::dominique@climateadvocacylab.org::2896b670-6eac-4671-a447-a0c71ab42be8" providerId="AD" clId="Web-{262E7B00-7B68-B12F-62B0-5C5CB3C299F1}" dt="2021-11-16T13:56:32.524" v="0"/>
        <pc:sldMkLst>
          <pc:docMk/>
          <pc:sldMk cId="1962950546" sldId="261"/>
        </pc:sldMkLst>
      </pc:sldChg>
      <pc:sldChg chg="add">
        <pc:chgData name="Dominique Thomas" userId="S::dominique@climateadvocacylab.org::2896b670-6eac-4671-a447-a0c71ab42be8" providerId="AD" clId="Web-{262E7B00-7B68-B12F-62B0-5C5CB3C299F1}" dt="2021-11-16T13:56:32.587" v="1"/>
        <pc:sldMkLst>
          <pc:docMk/>
          <pc:sldMk cId="1199483574" sldId="262"/>
        </pc:sldMkLst>
      </pc:sldChg>
      <pc:sldChg chg="add">
        <pc:chgData name="Dominique Thomas" userId="S::dominique@climateadvocacylab.org::2896b670-6eac-4671-a447-a0c71ab42be8" providerId="AD" clId="Web-{262E7B00-7B68-B12F-62B0-5C5CB3C299F1}" dt="2021-11-16T13:57:20.323" v="2"/>
        <pc:sldMkLst>
          <pc:docMk/>
          <pc:sldMk cId="2233940773" sldId="263"/>
        </pc:sldMkLst>
      </pc:sldChg>
      <pc:sldChg chg="add">
        <pc:chgData name="Dominique Thomas" userId="S::dominique@climateadvocacylab.org::2896b670-6eac-4671-a447-a0c71ab42be8" providerId="AD" clId="Web-{262E7B00-7B68-B12F-62B0-5C5CB3C299F1}" dt="2021-11-16T13:57:20.448" v="3"/>
        <pc:sldMkLst>
          <pc:docMk/>
          <pc:sldMk cId="1695110496" sldId="264"/>
        </pc:sldMkLst>
      </pc:sldChg>
      <pc:sldChg chg="add">
        <pc:chgData name="Dominique Thomas" userId="S::dominique@climateadvocacylab.org::2896b670-6eac-4671-a447-a0c71ab42be8" providerId="AD" clId="Web-{262E7B00-7B68-B12F-62B0-5C5CB3C299F1}" dt="2021-11-16T13:59:21.296" v="4"/>
        <pc:sldMkLst>
          <pc:docMk/>
          <pc:sldMk cId="2503900269" sldId="265"/>
        </pc:sldMkLst>
      </pc:sldChg>
      <pc:sldMasterChg chg="add addSldLayout">
        <pc:chgData name="Dominique Thomas" userId="S::dominique@climateadvocacylab.org::2896b670-6eac-4671-a447-a0c71ab42be8" providerId="AD" clId="Web-{262E7B00-7B68-B12F-62B0-5C5CB3C299F1}" dt="2021-11-16T13:59:21.296" v="4"/>
        <pc:sldMasterMkLst>
          <pc:docMk/>
          <pc:sldMasterMk cId="0" sldId="2147483740"/>
        </pc:sldMasterMkLst>
        <pc:sldLayoutChg chg="add">
          <pc:chgData name="Dominique Thomas" userId="S::dominique@climateadvocacylab.org::2896b670-6eac-4671-a447-a0c71ab42be8" providerId="AD" clId="Web-{262E7B00-7B68-B12F-62B0-5C5CB3C299F1}" dt="2021-11-16T13:59:21.296" v="4"/>
          <pc:sldLayoutMkLst>
            <pc:docMk/>
            <pc:sldMasterMk cId="0" sldId="2147483740"/>
            <pc:sldLayoutMk cId="0" sldId="2147483741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9:21.296" v="4"/>
          <pc:sldLayoutMkLst>
            <pc:docMk/>
            <pc:sldMasterMk cId="0" sldId="2147483740"/>
            <pc:sldLayoutMk cId="0" sldId="2147483742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9:21.296" v="4"/>
          <pc:sldLayoutMkLst>
            <pc:docMk/>
            <pc:sldMasterMk cId="0" sldId="2147483740"/>
            <pc:sldLayoutMk cId="0" sldId="2147483743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9:21.296" v="4"/>
          <pc:sldLayoutMkLst>
            <pc:docMk/>
            <pc:sldMasterMk cId="0" sldId="2147483740"/>
            <pc:sldLayoutMk cId="0" sldId="2147483744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9:21.296" v="4"/>
          <pc:sldLayoutMkLst>
            <pc:docMk/>
            <pc:sldMasterMk cId="0" sldId="2147483740"/>
            <pc:sldLayoutMk cId="0" sldId="2147483745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9:21.296" v="4"/>
          <pc:sldLayoutMkLst>
            <pc:docMk/>
            <pc:sldMasterMk cId="0" sldId="2147483740"/>
            <pc:sldLayoutMk cId="0" sldId="2147483746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9:21.296" v="4"/>
          <pc:sldLayoutMkLst>
            <pc:docMk/>
            <pc:sldMasterMk cId="0" sldId="2147483740"/>
            <pc:sldLayoutMk cId="0" sldId="2147483747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9:21.296" v="4"/>
          <pc:sldLayoutMkLst>
            <pc:docMk/>
            <pc:sldMasterMk cId="0" sldId="2147483740"/>
            <pc:sldLayoutMk cId="0" sldId="2147483748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9:21.296" v="4"/>
          <pc:sldLayoutMkLst>
            <pc:docMk/>
            <pc:sldMasterMk cId="0" sldId="2147483740"/>
            <pc:sldLayoutMk cId="0" sldId="2147483749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9:21.296" v="4"/>
          <pc:sldLayoutMkLst>
            <pc:docMk/>
            <pc:sldMasterMk cId="0" sldId="2147483740"/>
            <pc:sldLayoutMk cId="0" sldId="2147483750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9:21.296" v="4"/>
          <pc:sldLayoutMkLst>
            <pc:docMk/>
            <pc:sldMasterMk cId="0" sldId="2147483740"/>
            <pc:sldLayoutMk cId="0" sldId="2147483751"/>
          </pc:sldLayoutMkLst>
        </pc:sldLayoutChg>
      </pc:sldMasterChg>
      <pc:sldMasterChg chg="add addSldLayout">
        <pc:chgData name="Dominique Thomas" userId="S::dominique@climateadvocacylab.org::2896b670-6eac-4671-a447-a0c71ab42be8" providerId="AD" clId="Web-{262E7B00-7B68-B12F-62B0-5C5CB3C299F1}" dt="2021-11-16T13:57:20.323" v="2"/>
        <pc:sldMasterMkLst>
          <pc:docMk/>
          <pc:sldMasterMk cId="0" sldId="2147483752"/>
        </pc:sldMasterMkLst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53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54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55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56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57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58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59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60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61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62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63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64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65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66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67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68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69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70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71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92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93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94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95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96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97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98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799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800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801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802"/>
          </pc:sldLayoutMkLst>
        </pc:sldLayoutChg>
        <pc:sldLayoutChg chg="add">
          <pc:chgData name="Dominique Thomas" userId="S::dominique@climateadvocacylab.org::2896b670-6eac-4671-a447-a0c71ab42be8" providerId="AD" clId="Web-{262E7B00-7B68-B12F-62B0-5C5CB3C299F1}" dt="2021-11-16T13:57:20.323" v="2"/>
          <pc:sldLayoutMkLst>
            <pc:docMk/>
            <pc:sldMasterMk cId="0" sldId="2147483752"/>
            <pc:sldLayoutMk cId="0" sldId="2147483803"/>
          </pc:sldLayoutMkLst>
        </pc:sldLayoutChg>
      </pc:sldMasterChg>
    </pc:docChg>
  </pc:docChgLst>
  <pc:docChgLst>
    <pc:chgData name="Dominique Thomas" userId="S::dominique@climateadvocacylab.org::2896b670-6eac-4671-a447-a0c71ab42be8" providerId="AD" clId="Web-{6B2B6EBD-6B2B-5096-5EE9-1CD10691046F}"/>
    <pc:docChg chg="addSld delSld modSld sldOrd addMainMaster">
      <pc:chgData name="Dominique Thomas" userId="S::dominique@climateadvocacylab.org::2896b670-6eac-4671-a447-a0c71ab42be8" providerId="AD" clId="Web-{6B2B6EBD-6B2B-5096-5EE9-1CD10691046F}" dt="2021-11-17T01:00:41.788" v="224" actId="20577"/>
      <pc:docMkLst>
        <pc:docMk/>
      </pc:docMkLst>
      <pc:sldChg chg="modSp">
        <pc:chgData name="Dominique Thomas" userId="S::dominique@climateadvocacylab.org::2896b670-6eac-4671-a447-a0c71ab42be8" providerId="AD" clId="Web-{6B2B6EBD-6B2B-5096-5EE9-1CD10691046F}" dt="2021-11-17T00:50:33.907" v="9" actId="1076"/>
        <pc:sldMkLst>
          <pc:docMk/>
          <pc:sldMk cId="1365955820" sldId="257"/>
        </pc:sldMkLst>
        <pc:spChg chg="mod">
          <ac:chgData name="Dominique Thomas" userId="S::dominique@climateadvocacylab.org::2896b670-6eac-4671-a447-a0c71ab42be8" providerId="AD" clId="Web-{6B2B6EBD-6B2B-5096-5EE9-1CD10691046F}" dt="2021-11-17T00:50:33.907" v="9" actId="1076"/>
          <ac:spMkLst>
            <pc:docMk/>
            <pc:sldMk cId="1365955820" sldId="257"/>
            <ac:spMk id="3863" creationId="{00000000-0000-0000-0000-000000000000}"/>
          </ac:spMkLst>
        </pc:spChg>
      </pc:sldChg>
      <pc:sldChg chg="del">
        <pc:chgData name="Dominique Thomas" userId="S::dominique@climateadvocacylab.org::2896b670-6eac-4671-a447-a0c71ab42be8" providerId="AD" clId="Web-{6B2B6EBD-6B2B-5096-5EE9-1CD10691046F}" dt="2021-11-17T00:54:11.758" v="19"/>
        <pc:sldMkLst>
          <pc:docMk/>
          <pc:sldMk cId="673596341" sldId="258"/>
        </pc:sldMkLst>
      </pc:sldChg>
      <pc:sldChg chg="modSp ord">
        <pc:chgData name="Dominique Thomas" userId="S::dominique@climateadvocacylab.org::2896b670-6eac-4671-a447-a0c71ab42be8" providerId="AD" clId="Web-{6B2B6EBD-6B2B-5096-5EE9-1CD10691046F}" dt="2021-11-17T00:51:02.955" v="11"/>
        <pc:sldMkLst>
          <pc:docMk/>
          <pc:sldMk cId="1405699652" sldId="259"/>
        </pc:sldMkLst>
        <pc:spChg chg="mod">
          <ac:chgData name="Dominique Thomas" userId="S::dominique@climateadvocacylab.org::2896b670-6eac-4671-a447-a0c71ab42be8" providerId="AD" clId="Web-{6B2B6EBD-6B2B-5096-5EE9-1CD10691046F}" dt="2021-11-17T00:50:23.625" v="7" actId="20577"/>
          <ac:spMkLst>
            <pc:docMk/>
            <pc:sldMk cId="1405699652" sldId="259"/>
            <ac:spMk id="278" creationId="{00000000-0000-0000-0000-000000000000}"/>
          </ac:spMkLst>
        </pc:spChg>
      </pc:sldChg>
      <pc:sldChg chg="del">
        <pc:chgData name="Dominique Thomas" userId="S::dominique@climateadvocacylab.org::2896b670-6eac-4671-a447-a0c71ab42be8" providerId="AD" clId="Web-{6B2B6EBD-6B2B-5096-5EE9-1CD10691046F}" dt="2021-11-17T00:51:47.831" v="13"/>
        <pc:sldMkLst>
          <pc:docMk/>
          <pc:sldMk cId="2233940773" sldId="263"/>
        </pc:sldMkLst>
      </pc:sldChg>
      <pc:sldChg chg="del">
        <pc:chgData name="Dominique Thomas" userId="S::dominique@climateadvocacylab.org::2896b670-6eac-4671-a447-a0c71ab42be8" providerId="AD" clId="Web-{6B2B6EBD-6B2B-5096-5EE9-1CD10691046F}" dt="2021-11-17T00:52:50.256" v="14"/>
        <pc:sldMkLst>
          <pc:docMk/>
          <pc:sldMk cId="1695110496" sldId="264"/>
        </pc:sldMkLst>
      </pc:sldChg>
      <pc:sldChg chg="modSp">
        <pc:chgData name="Dominique Thomas" userId="S::dominique@climateadvocacylab.org::2896b670-6eac-4671-a447-a0c71ab42be8" providerId="AD" clId="Web-{6B2B6EBD-6B2B-5096-5EE9-1CD10691046F}" dt="2021-11-17T00:53:59.586" v="18" actId="1076"/>
        <pc:sldMkLst>
          <pc:docMk/>
          <pc:sldMk cId="2503900269" sldId="265"/>
        </pc:sldMkLst>
        <pc:picChg chg="mod">
          <ac:chgData name="Dominique Thomas" userId="S::dominique@climateadvocacylab.org::2896b670-6eac-4671-a447-a0c71ab42be8" providerId="AD" clId="Web-{6B2B6EBD-6B2B-5096-5EE9-1CD10691046F}" dt="2021-11-17T00:53:59.586" v="18" actId="1076"/>
          <ac:picMkLst>
            <pc:docMk/>
            <pc:sldMk cId="2503900269" sldId="265"/>
            <ac:picMk id="889" creationId="{00000000-0000-0000-0000-000000000000}"/>
          </ac:picMkLst>
        </pc:picChg>
      </pc:sldChg>
      <pc:sldChg chg="ord">
        <pc:chgData name="Dominique Thomas" userId="S::dominique@climateadvocacylab.org::2896b670-6eac-4671-a447-a0c71ab42be8" providerId="AD" clId="Web-{6B2B6EBD-6B2B-5096-5EE9-1CD10691046F}" dt="2021-11-17T00:50:54.142" v="10"/>
        <pc:sldMkLst>
          <pc:docMk/>
          <pc:sldMk cId="696551805" sldId="267"/>
        </pc:sldMkLst>
      </pc:sldChg>
      <pc:sldChg chg="add">
        <pc:chgData name="Dominique Thomas" userId="S::dominique@climateadvocacylab.org::2896b670-6eac-4671-a447-a0c71ab42be8" providerId="AD" clId="Web-{6B2B6EBD-6B2B-5096-5EE9-1CD10691046F}" dt="2021-11-17T00:51:17.955" v="12"/>
        <pc:sldMkLst>
          <pc:docMk/>
          <pc:sldMk cId="3458642460" sldId="269"/>
        </pc:sldMkLst>
      </pc:sldChg>
      <pc:sldChg chg="add ord">
        <pc:chgData name="Dominique Thomas" userId="S::dominique@climateadvocacylab.org::2896b670-6eac-4671-a447-a0c71ab42be8" providerId="AD" clId="Web-{6B2B6EBD-6B2B-5096-5EE9-1CD10691046F}" dt="2021-11-17T00:52:54.037" v="16"/>
        <pc:sldMkLst>
          <pc:docMk/>
          <pc:sldMk cId="1024120827" sldId="270"/>
        </pc:sldMkLst>
      </pc:sldChg>
      <pc:sldChg chg="add">
        <pc:chgData name="Dominique Thomas" userId="S::dominique@climateadvocacylab.org::2896b670-6eac-4671-a447-a0c71ab42be8" providerId="AD" clId="Web-{6B2B6EBD-6B2B-5096-5EE9-1CD10691046F}" dt="2021-11-17T00:54:18.149" v="20"/>
        <pc:sldMkLst>
          <pc:docMk/>
          <pc:sldMk cId="1381117379" sldId="271"/>
        </pc:sldMkLst>
      </pc:sldChg>
      <pc:sldChg chg="modSp new mod ord modClrScheme chgLayout">
        <pc:chgData name="Dominique Thomas" userId="S::dominique@climateadvocacylab.org::2896b670-6eac-4671-a447-a0c71ab42be8" providerId="AD" clId="Web-{6B2B6EBD-6B2B-5096-5EE9-1CD10691046F}" dt="2021-11-17T00:56:48.373" v="113"/>
        <pc:sldMkLst>
          <pc:docMk/>
          <pc:sldMk cId="1928294426" sldId="272"/>
        </pc:sldMkLst>
        <pc:spChg chg="mod ord">
          <ac:chgData name="Dominique Thomas" userId="S::dominique@climateadvocacylab.org::2896b670-6eac-4671-a447-a0c71ab42be8" providerId="AD" clId="Web-{6B2B6EBD-6B2B-5096-5EE9-1CD10691046F}" dt="2021-11-17T00:55:31.058" v="35" actId="20577"/>
          <ac:spMkLst>
            <pc:docMk/>
            <pc:sldMk cId="1928294426" sldId="272"/>
            <ac:spMk id="2" creationId="{96D76270-7907-47EF-B25E-3C8F45EDA2E2}"/>
          </ac:spMkLst>
        </pc:spChg>
        <pc:spChg chg="mod ord">
          <ac:chgData name="Dominique Thomas" userId="S::dominique@climateadvocacylab.org::2896b670-6eac-4671-a447-a0c71ab42be8" providerId="AD" clId="Web-{6B2B6EBD-6B2B-5096-5EE9-1CD10691046F}" dt="2021-11-17T00:56:40.951" v="111" actId="20577"/>
          <ac:spMkLst>
            <pc:docMk/>
            <pc:sldMk cId="1928294426" sldId="272"/>
            <ac:spMk id="3" creationId="{39A49AE0-425B-4FBB-817A-5123FC65123C}"/>
          </ac:spMkLst>
        </pc:spChg>
        <pc:spChg chg="mod ord">
          <ac:chgData name="Dominique Thomas" userId="S::dominique@climateadvocacylab.org::2896b670-6eac-4671-a447-a0c71ab42be8" providerId="AD" clId="Web-{6B2B6EBD-6B2B-5096-5EE9-1CD10691046F}" dt="2021-11-17T00:55:15.745" v="23"/>
          <ac:spMkLst>
            <pc:docMk/>
            <pc:sldMk cId="1928294426" sldId="272"/>
            <ac:spMk id="4" creationId="{6E12195D-3C80-4774-89DE-710C2E0BE397}"/>
          </ac:spMkLst>
        </pc:spChg>
      </pc:sldChg>
      <pc:sldChg chg="add">
        <pc:chgData name="Dominique Thomas" userId="S::dominique@climateadvocacylab.org::2896b670-6eac-4671-a447-a0c71ab42be8" providerId="AD" clId="Web-{6B2B6EBD-6B2B-5096-5EE9-1CD10691046F}" dt="2021-11-17T00:57:08.280" v="114"/>
        <pc:sldMkLst>
          <pc:docMk/>
          <pc:sldMk cId="2481172898" sldId="273"/>
        </pc:sldMkLst>
      </pc:sldChg>
      <pc:sldChg chg="modSp new">
        <pc:chgData name="Dominique Thomas" userId="S::dominique@climateadvocacylab.org::2896b670-6eac-4671-a447-a0c71ab42be8" providerId="AD" clId="Web-{6B2B6EBD-6B2B-5096-5EE9-1CD10691046F}" dt="2021-11-17T00:59:32.239" v="175" actId="20577"/>
        <pc:sldMkLst>
          <pc:docMk/>
          <pc:sldMk cId="2201804313" sldId="274"/>
        </pc:sldMkLst>
        <pc:spChg chg="mod">
          <ac:chgData name="Dominique Thomas" userId="S::dominique@climateadvocacylab.org::2896b670-6eac-4671-a447-a0c71ab42be8" providerId="AD" clId="Web-{6B2B6EBD-6B2B-5096-5EE9-1CD10691046F}" dt="2021-11-17T00:59:21.551" v="173" actId="20577"/>
          <ac:spMkLst>
            <pc:docMk/>
            <pc:sldMk cId="2201804313" sldId="274"/>
            <ac:spMk id="2" creationId="{1E327D79-CB67-48C7-BFDF-E635A05F710F}"/>
          </ac:spMkLst>
        </pc:spChg>
        <pc:spChg chg="mod">
          <ac:chgData name="Dominique Thomas" userId="S::dominique@climateadvocacylab.org::2896b670-6eac-4671-a447-a0c71ab42be8" providerId="AD" clId="Web-{6B2B6EBD-6B2B-5096-5EE9-1CD10691046F}" dt="2021-11-17T00:59:32.239" v="175" actId="20577"/>
          <ac:spMkLst>
            <pc:docMk/>
            <pc:sldMk cId="2201804313" sldId="274"/>
            <ac:spMk id="3" creationId="{C4EE10EE-64B9-4810-8C76-B57C23C80588}"/>
          </ac:spMkLst>
        </pc:spChg>
      </pc:sldChg>
      <pc:sldChg chg="add">
        <pc:chgData name="Dominique Thomas" userId="S::dominique@climateadvocacylab.org::2896b670-6eac-4671-a447-a0c71ab42be8" providerId="AD" clId="Web-{6B2B6EBD-6B2B-5096-5EE9-1CD10691046F}" dt="2021-11-17T00:59:40.395" v="176"/>
        <pc:sldMkLst>
          <pc:docMk/>
          <pc:sldMk cId="1907742111" sldId="275"/>
        </pc:sldMkLst>
      </pc:sldChg>
      <pc:sldChg chg="modSp add ord replId">
        <pc:chgData name="Dominique Thomas" userId="S::dominique@climateadvocacylab.org::2896b670-6eac-4671-a447-a0c71ab42be8" providerId="AD" clId="Web-{6B2B6EBD-6B2B-5096-5EE9-1CD10691046F}" dt="2021-11-17T01:00:41.788" v="224" actId="20577"/>
        <pc:sldMkLst>
          <pc:docMk/>
          <pc:sldMk cId="3208966281" sldId="276"/>
        </pc:sldMkLst>
        <pc:spChg chg="mod">
          <ac:chgData name="Dominique Thomas" userId="S::dominique@climateadvocacylab.org::2896b670-6eac-4671-a447-a0c71ab42be8" providerId="AD" clId="Web-{6B2B6EBD-6B2B-5096-5EE9-1CD10691046F}" dt="2021-11-17T00:59:53.927" v="180" actId="20577"/>
          <ac:spMkLst>
            <pc:docMk/>
            <pc:sldMk cId="3208966281" sldId="276"/>
            <ac:spMk id="2" creationId="{1E327D79-CB67-48C7-BFDF-E635A05F710F}"/>
          </ac:spMkLst>
        </pc:spChg>
        <pc:spChg chg="mod">
          <ac:chgData name="Dominique Thomas" userId="S::dominique@climateadvocacylab.org::2896b670-6eac-4671-a447-a0c71ab42be8" providerId="AD" clId="Web-{6B2B6EBD-6B2B-5096-5EE9-1CD10691046F}" dt="2021-11-17T01:00:41.788" v="224" actId="20577"/>
          <ac:spMkLst>
            <pc:docMk/>
            <pc:sldMk cId="3208966281" sldId="276"/>
            <ac:spMk id="3" creationId="{C4EE10EE-64B9-4810-8C76-B57C23C80588}"/>
          </ac:spMkLst>
        </pc:spChg>
      </pc:sldChg>
      <pc:sldMasterChg chg="add addSldLayout">
        <pc:chgData name="Dominique Thomas" userId="S::dominique@climateadvocacylab.org::2896b670-6eac-4671-a447-a0c71ab42be8" providerId="AD" clId="Web-{6B2B6EBD-6B2B-5096-5EE9-1CD10691046F}" dt="2021-11-17T00:57:08.280" v="114"/>
        <pc:sldMasterMkLst>
          <pc:docMk/>
          <pc:sldMasterMk cId="0" sldId="2147483772"/>
        </pc:sldMasterMkLst>
        <pc:sldLayoutChg chg="add">
          <pc:chgData name="Dominique Thomas" userId="S::dominique@climateadvocacylab.org::2896b670-6eac-4671-a447-a0c71ab42be8" providerId="AD" clId="Web-{6B2B6EBD-6B2B-5096-5EE9-1CD10691046F}" dt="2021-11-17T00:57:08.280" v="114"/>
          <pc:sldLayoutMkLst>
            <pc:docMk/>
            <pc:sldMasterMk cId="0" sldId="2147483772"/>
            <pc:sldLayoutMk cId="0" sldId="2147483773"/>
          </pc:sldLayoutMkLst>
        </pc:sldLayoutChg>
        <pc:sldLayoutChg chg="add">
          <pc:chgData name="Dominique Thomas" userId="S::dominique@climateadvocacylab.org::2896b670-6eac-4671-a447-a0c71ab42be8" providerId="AD" clId="Web-{6B2B6EBD-6B2B-5096-5EE9-1CD10691046F}" dt="2021-11-17T00:57:08.280" v="114"/>
          <pc:sldLayoutMkLst>
            <pc:docMk/>
            <pc:sldMasterMk cId="0" sldId="2147483772"/>
            <pc:sldLayoutMk cId="0" sldId="2147483774"/>
          </pc:sldLayoutMkLst>
        </pc:sldLayoutChg>
        <pc:sldLayoutChg chg="add">
          <pc:chgData name="Dominique Thomas" userId="S::dominique@climateadvocacylab.org::2896b670-6eac-4671-a447-a0c71ab42be8" providerId="AD" clId="Web-{6B2B6EBD-6B2B-5096-5EE9-1CD10691046F}" dt="2021-11-17T00:57:08.280" v="114"/>
          <pc:sldLayoutMkLst>
            <pc:docMk/>
            <pc:sldMasterMk cId="0" sldId="2147483772"/>
            <pc:sldLayoutMk cId="0" sldId="2147483775"/>
          </pc:sldLayoutMkLst>
        </pc:sldLayoutChg>
        <pc:sldLayoutChg chg="add">
          <pc:chgData name="Dominique Thomas" userId="S::dominique@climateadvocacylab.org::2896b670-6eac-4671-a447-a0c71ab42be8" providerId="AD" clId="Web-{6B2B6EBD-6B2B-5096-5EE9-1CD10691046F}" dt="2021-11-17T00:57:08.280" v="114"/>
          <pc:sldLayoutMkLst>
            <pc:docMk/>
            <pc:sldMasterMk cId="0" sldId="2147483772"/>
            <pc:sldLayoutMk cId="0" sldId="2147483776"/>
          </pc:sldLayoutMkLst>
        </pc:sldLayoutChg>
        <pc:sldLayoutChg chg="add">
          <pc:chgData name="Dominique Thomas" userId="S::dominique@climateadvocacylab.org::2896b670-6eac-4671-a447-a0c71ab42be8" providerId="AD" clId="Web-{6B2B6EBD-6B2B-5096-5EE9-1CD10691046F}" dt="2021-11-17T00:57:08.280" v="114"/>
          <pc:sldLayoutMkLst>
            <pc:docMk/>
            <pc:sldMasterMk cId="0" sldId="2147483772"/>
            <pc:sldLayoutMk cId="0" sldId="2147483777"/>
          </pc:sldLayoutMkLst>
        </pc:sldLayoutChg>
        <pc:sldLayoutChg chg="add">
          <pc:chgData name="Dominique Thomas" userId="S::dominique@climateadvocacylab.org::2896b670-6eac-4671-a447-a0c71ab42be8" providerId="AD" clId="Web-{6B2B6EBD-6B2B-5096-5EE9-1CD10691046F}" dt="2021-11-17T00:57:08.280" v="114"/>
          <pc:sldLayoutMkLst>
            <pc:docMk/>
            <pc:sldMasterMk cId="0" sldId="2147483772"/>
            <pc:sldLayoutMk cId="0" sldId="2147483778"/>
          </pc:sldLayoutMkLst>
        </pc:sldLayoutChg>
        <pc:sldLayoutChg chg="add">
          <pc:chgData name="Dominique Thomas" userId="S::dominique@climateadvocacylab.org::2896b670-6eac-4671-a447-a0c71ab42be8" providerId="AD" clId="Web-{6B2B6EBD-6B2B-5096-5EE9-1CD10691046F}" dt="2021-11-17T00:57:08.280" v="114"/>
          <pc:sldLayoutMkLst>
            <pc:docMk/>
            <pc:sldMasterMk cId="0" sldId="2147483772"/>
            <pc:sldLayoutMk cId="0" sldId="2147483779"/>
          </pc:sldLayoutMkLst>
        </pc:sldLayoutChg>
        <pc:sldLayoutChg chg="add">
          <pc:chgData name="Dominique Thomas" userId="S::dominique@climateadvocacylab.org::2896b670-6eac-4671-a447-a0c71ab42be8" providerId="AD" clId="Web-{6B2B6EBD-6B2B-5096-5EE9-1CD10691046F}" dt="2021-11-17T00:57:08.280" v="114"/>
          <pc:sldLayoutMkLst>
            <pc:docMk/>
            <pc:sldMasterMk cId="0" sldId="2147483772"/>
            <pc:sldLayoutMk cId="0" sldId="2147483780"/>
          </pc:sldLayoutMkLst>
        </pc:sldLayoutChg>
        <pc:sldLayoutChg chg="add">
          <pc:chgData name="Dominique Thomas" userId="S::dominique@climateadvocacylab.org::2896b670-6eac-4671-a447-a0c71ab42be8" providerId="AD" clId="Web-{6B2B6EBD-6B2B-5096-5EE9-1CD10691046F}" dt="2021-11-17T00:57:08.280" v="114"/>
          <pc:sldLayoutMkLst>
            <pc:docMk/>
            <pc:sldMasterMk cId="0" sldId="2147483772"/>
            <pc:sldLayoutMk cId="0" sldId="2147483781"/>
          </pc:sldLayoutMkLst>
        </pc:sldLayoutChg>
        <pc:sldLayoutChg chg="add">
          <pc:chgData name="Dominique Thomas" userId="S::dominique@climateadvocacylab.org::2896b670-6eac-4671-a447-a0c71ab42be8" providerId="AD" clId="Web-{6B2B6EBD-6B2B-5096-5EE9-1CD10691046F}" dt="2021-11-17T00:57:08.280" v="114"/>
          <pc:sldLayoutMkLst>
            <pc:docMk/>
            <pc:sldMasterMk cId="0" sldId="2147483772"/>
            <pc:sldLayoutMk cId="0" sldId="2147483782"/>
          </pc:sldLayoutMkLst>
        </pc:sldLayoutChg>
        <pc:sldLayoutChg chg="add">
          <pc:chgData name="Dominique Thomas" userId="S::dominique@climateadvocacylab.org::2896b670-6eac-4671-a447-a0c71ab42be8" providerId="AD" clId="Web-{6B2B6EBD-6B2B-5096-5EE9-1CD10691046F}" dt="2021-11-17T00:57:08.280" v="114"/>
          <pc:sldLayoutMkLst>
            <pc:docMk/>
            <pc:sldMasterMk cId="0" sldId="2147483772"/>
            <pc:sldLayoutMk cId="0" sldId="2147483783"/>
          </pc:sldLayoutMkLst>
        </pc:sldLayoutChg>
        <pc:sldLayoutChg chg="add">
          <pc:chgData name="Dominique Thomas" userId="S::dominique@climateadvocacylab.org::2896b670-6eac-4671-a447-a0c71ab42be8" providerId="AD" clId="Web-{6B2B6EBD-6B2B-5096-5EE9-1CD10691046F}" dt="2021-11-17T00:57:08.280" v="114"/>
          <pc:sldLayoutMkLst>
            <pc:docMk/>
            <pc:sldMasterMk cId="0" sldId="2147483772"/>
            <pc:sldLayoutMk cId="0" sldId="2147483784"/>
          </pc:sldLayoutMkLst>
        </pc:sldLayoutChg>
        <pc:sldLayoutChg chg="add">
          <pc:chgData name="Dominique Thomas" userId="S::dominique@climateadvocacylab.org::2896b670-6eac-4671-a447-a0c71ab42be8" providerId="AD" clId="Web-{6B2B6EBD-6B2B-5096-5EE9-1CD10691046F}" dt="2021-11-17T00:57:08.280" v="114"/>
          <pc:sldLayoutMkLst>
            <pc:docMk/>
            <pc:sldMasterMk cId="0" sldId="2147483772"/>
            <pc:sldLayoutMk cId="0" sldId="2147483785"/>
          </pc:sldLayoutMkLst>
        </pc:sldLayoutChg>
        <pc:sldLayoutChg chg="add">
          <pc:chgData name="Dominique Thomas" userId="S::dominique@climateadvocacylab.org::2896b670-6eac-4671-a447-a0c71ab42be8" providerId="AD" clId="Web-{6B2B6EBD-6B2B-5096-5EE9-1CD10691046F}" dt="2021-11-17T00:57:08.280" v="114"/>
          <pc:sldLayoutMkLst>
            <pc:docMk/>
            <pc:sldMasterMk cId="0" sldId="2147483772"/>
            <pc:sldLayoutMk cId="0" sldId="2147483786"/>
          </pc:sldLayoutMkLst>
        </pc:sldLayoutChg>
        <pc:sldLayoutChg chg="add">
          <pc:chgData name="Dominique Thomas" userId="S::dominique@climateadvocacylab.org::2896b670-6eac-4671-a447-a0c71ab42be8" providerId="AD" clId="Web-{6B2B6EBD-6B2B-5096-5EE9-1CD10691046F}" dt="2021-11-17T00:57:08.280" v="114"/>
          <pc:sldLayoutMkLst>
            <pc:docMk/>
            <pc:sldMasterMk cId="0" sldId="2147483772"/>
            <pc:sldLayoutMk cId="0" sldId="2147483787"/>
          </pc:sldLayoutMkLst>
        </pc:sldLayoutChg>
        <pc:sldLayoutChg chg="add">
          <pc:chgData name="Dominique Thomas" userId="S::dominique@climateadvocacylab.org::2896b670-6eac-4671-a447-a0c71ab42be8" providerId="AD" clId="Web-{6B2B6EBD-6B2B-5096-5EE9-1CD10691046F}" dt="2021-11-17T00:57:08.280" v="114"/>
          <pc:sldLayoutMkLst>
            <pc:docMk/>
            <pc:sldMasterMk cId="0" sldId="2147483772"/>
            <pc:sldLayoutMk cId="0" sldId="2147483788"/>
          </pc:sldLayoutMkLst>
        </pc:sldLayoutChg>
        <pc:sldLayoutChg chg="add">
          <pc:chgData name="Dominique Thomas" userId="S::dominique@climateadvocacylab.org::2896b670-6eac-4671-a447-a0c71ab42be8" providerId="AD" clId="Web-{6B2B6EBD-6B2B-5096-5EE9-1CD10691046F}" dt="2021-11-17T00:57:08.280" v="114"/>
          <pc:sldLayoutMkLst>
            <pc:docMk/>
            <pc:sldMasterMk cId="0" sldId="2147483772"/>
            <pc:sldLayoutMk cId="0" sldId="2147483789"/>
          </pc:sldLayoutMkLst>
        </pc:sldLayoutChg>
        <pc:sldLayoutChg chg="add">
          <pc:chgData name="Dominique Thomas" userId="S::dominique@climateadvocacylab.org::2896b670-6eac-4671-a447-a0c71ab42be8" providerId="AD" clId="Web-{6B2B6EBD-6B2B-5096-5EE9-1CD10691046F}" dt="2021-11-17T00:57:08.280" v="114"/>
          <pc:sldLayoutMkLst>
            <pc:docMk/>
            <pc:sldMasterMk cId="0" sldId="2147483772"/>
            <pc:sldLayoutMk cId="0" sldId="2147483790"/>
          </pc:sldLayoutMkLst>
        </pc:sldLayoutChg>
        <pc:sldLayoutChg chg="add">
          <pc:chgData name="Dominique Thomas" userId="S::dominique@climateadvocacylab.org::2896b670-6eac-4671-a447-a0c71ab42be8" providerId="AD" clId="Web-{6B2B6EBD-6B2B-5096-5EE9-1CD10691046F}" dt="2021-11-17T00:57:08.280" v="114"/>
          <pc:sldLayoutMkLst>
            <pc:docMk/>
            <pc:sldMasterMk cId="0" sldId="2147483772"/>
            <pc:sldLayoutMk cId="0" sldId="214748379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2869E-1353-4759-9CC7-05E1DD85F41C}" type="datetimeFigureOut">
              <a:rPr lang="en-US"/>
              <a:t>4/9/2022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7609-E159-4F23-840F-047941524BF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9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de02587444_1_1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de02587444_1_1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9" name="Google Shape;3839;gde02587444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0" name="Google Shape;3840;gde02587444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ccd823d28c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ccd823d28c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1: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Independent==being tied to funders makes it harder to be independent (hard for CRP)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Committed-people are very committed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Flexible--some people are really invested in the status quo, in timely fights they have to be flexible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2: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Not doing great in these areas (chapters)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en"/>
              <a:t>Hard to get people to be committed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arenR"/>
            </a:pPr>
            <a:r>
              <a:rPr lang="en"/>
              <a:t>Status quo--need to be flexible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ccd823d28c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ccd823d28c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ce263b205f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ce263b205f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3" name="Google Shape;88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e934139c1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e934139c1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Culture isn’t just about the vibe or just resonating. It spans many areas - we’ve simplified them to the following 5: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AutoNum type="arabicPeriod"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Leadership culture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how your movement relates to leadership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AutoNum type="arabicPeriod"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Group or team culture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usually at the organization or staff level or on working teams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AutoNum type="arabicPeriod"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Movement / organizing culture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how you relate to organizing, the culture of your base, and how your movement is perceived by the public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AutoNum type="arabicPeriod"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Relational culture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level of vulnerability and self-reflection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AutoNum type="arabicPeriod"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Identity &amp; equity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how your movement navigates race, class, gender, and other forms of oppression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">
  <p:cSld name="CUSTOM_17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x">
  <p:cSld name="TITLE_ONLY_1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3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0" name="Google Shape;100;p23"/>
          <p:cNvSpPr/>
          <p:nvPr/>
        </p:nvSpPr>
        <p:spPr>
          <a:xfrm>
            <a:off x="424933" y="401833"/>
            <a:ext cx="11342800" cy="598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1">
  <p:cSld name="TITLE_ONLY_1_2">
    <p:bg>
      <p:bgPr>
        <a:solidFill>
          <a:schemeClr val="dk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title"/>
          </p:nvPr>
        </p:nvSpPr>
        <p:spPr>
          <a:xfrm>
            <a:off x="823433" y="473200"/>
            <a:ext cx="5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/>
          <p:nvPr/>
        </p:nvSpPr>
        <p:spPr>
          <a:xfrm>
            <a:off x="11550400" y="862533"/>
            <a:ext cx="641600" cy="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4" name="Google Shape;104;p24"/>
          <p:cNvSpPr/>
          <p:nvPr/>
        </p:nvSpPr>
        <p:spPr>
          <a:xfrm>
            <a:off x="11550400" y="1013933"/>
            <a:ext cx="641600" cy="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5" name="Google Shape;105;p24"/>
          <p:cNvSpPr/>
          <p:nvPr/>
        </p:nvSpPr>
        <p:spPr>
          <a:xfrm>
            <a:off x="11550400" y="711133"/>
            <a:ext cx="641600" cy="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6" name="Google Shape;106;p24"/>
          <p:cNvSpPr/>
          <p:nvPr/>
        </p:nvSpPr>
        <p:spPr>
          <a:xfrm>
            <a:off x="-133" y="862533"/>
            <a:ext cx="641600" cy="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7" name="Google Shape;107;p24"/>
          <p:cNvSpPr/>
          <p:nvPr/>
        </p:nvSpPr>
        <p:spPr>
          <a:xfrm>
            <a:off x="-133" y="1013933"/>
            <a:ext cx="641600" cy="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8" name="Google Shape;108;p24"/>
          <p:cNvSpPr/>
          <p:nvPr/>
        </p:nvSpPr>
        <p:spPr>
          <a:xfrm>
            <a:off x="-133" y="711133"/>
            <a:ext cx="641600" cy="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457200" y="292555"/>
            <a:ext cx="11277600" cy="9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457200" y="1393372"/>
            <a:ext cx="11277600" cy="4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457200" y="6486525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991600" y="6486525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 sz="1500"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 sz="1500"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 sz="1500"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 sz="1500"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 sz="1500"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 sz="1500"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 sz="1500"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 sz="1500"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 sz="15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823433" y="473200"/>
            <a:ext cx="5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11550400" y="862533"/>
            <a:ext cx="641600" cy="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11550400" y="1013933"/>
            <a:ext cx="641600" cy="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11550400" y="711133"/>
            <a:ext cx="641600" cy="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-133" y="862533"/>
            <a:ext cx="641600" cy="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-133" y="1013933"/>
            <a:ext cx="641600" cy="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-133" y="711133"/>
            <a:ext cx="641600" cy="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_NUMBER_1"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 hasCustomPrompt="1"/>
          </p:nvPr>
        </p:nvSpPr>
        <p:spPr>
          <a:xfrm>
            <a:off x="950967" y="1786100"/>
            <a:ext cx="10299200" cy="20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47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3095433" y="3755100"/>
            <a:ext cx="6010400" cy="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 b="1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 b="1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 b="1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 b="1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 b="1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 b="1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 b="1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 b="1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/>
          <p:nvPr/>
        </p:nvSpPr>
        <p:spPr>
          <a:xfrm>
            <a:off x="946124" y="4775500"/>
            <a:ext cx="11263600" cy="7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11550400" y="862533"/>
            <a:ext cx="641600" cy="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11550400" y="1013933"/>
            <a:ext cx="641600" cy="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11550400" y="711133"/>
            <a:ext cx="641600" cy="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-133" y="862533"/>
            <a:ext cx="641600" cy="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-133" y="1013933"/>
            <a:ext cx="641600" cy="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-133" y="711133"/>
            <a:ext cx="641600" cy="7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TITLE_ONLY_1_2">
    <p:bg>
      <p:bgPr>
        <a:solidFill>
          <a:schemeClr val="dk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823433" y="2284533"/>
            <a:ext cx="5144800" cy="1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823433" y="3559967"/>
            <a:ext cx="4066400" cy="11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11550400" y="862533"/>
            <a:ext cx="641600" cy="7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11550400" y="1013933"/>
            <a:ext cx="641600" cy="7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11550400" y="711133"/>
            <a:ext cx="641600" cy="7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-133" y="862533"/>
            <a:ext cx="641600" cy="7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-133" y="1013933"/>
            <a:ext cx="641600" cy="7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-133" y="711133"/>
            <a:ext cx="641600" cy="7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_AND_BODY_3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818900" y="473500"/>
            <a:ext cx="527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715433" y="1554667"/>
            <a:ext cx="10525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6096000" y="862533"/>
            <a:ext cx="6096000" cy="7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6096000" y="1013933"/>
            <a:ext cx="6096000" cy="7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6096000" y="711133"/>
            <a:ext cx="6096000" cy="7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-133" y="862533"/>
            <a:ext cx="641600" cy="7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91" name="Google Shape;91;p17"/>
          <p:cNvSpPr/>
          <p:nvPr/>
        </p:nvSpPr>
        <p:spPr>
          <a:xfrm>
            <a:off x="-133" y="1013933"/>
            <a:ext cx="641600" cy="7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92" name="Google Shape;92;p17"/>
          <p:cNvSpPr/>
          <p:nvPr/>
        </p:nvSpPr>
        <p:spPr>
          <a:xfrm>
            <a:off x="-133" y="711133"/>
            <a:ext cx="641600" cy="7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">
  <p:cSld name="CUSTOM_17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OBJECT_3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457200" y="292555"/>
            <a:ext cx="11277600" cy="9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457200" y="1393372"/>
            <a:ext cx="11277600" cy="4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ftr" idx="11"/>
          </p:nvPr>
        </p:nvSpPr>
        <p:spPr>
          <a:xfrm>
            <a:off x="457200" y="6486525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8991600" y="6486525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8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0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0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0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2" name="Google Shape;242;p10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10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4" name="Google Shape;244;p10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12205200" cy="6870800"/>
          </a:xfrm>
          <a:prstGeom prst="frame">
            <a:avLst>
              <a:gd name="adj1" fmla="val 72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49804" y="713900"/>
            <a:ext cx="687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49800" y="3398367"/>
            <a:ext cx="687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60" name="Google Shape;260;p1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1" name="Google Shape;261;p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1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8" name="Google Shape;268;p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8"/>
          <p:cNvSpPr txBox="1">
            <a:spLocks noGrp="1"/>
          </p:cNvSpPr>
          <p:nvPr>
            <p:ph type="title"/>
          </p:nvPr>
        </p:nvSpPr>
        <p:spPr>
          <a:xfrm>
            <a:off x="457200" y="292555"/>
            <a:ext cx="112776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78"/>
          <p:cNvSpPr txBox="1">
            <a:spLocks noGrp="1"/>
          </p:cNvSpPr>
          <p:nvPr>
            <p:ph type="body" idx="1"/>
          </p:nvPr>
        </p:nvSpPr>
        <p:spPr>
          <a:xfrm>
            <a:off x="457200" y="1393372"/>
            <a:ext cx="11277600" cy="478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78"/>
          <p:cNvSpPr txBox="1">
            <a:spLocks noGrp="1"/>
          </p:cNvSpPr>
          <p:nvPr>
            <p:ph type="ftr" idx="11"/>
          </p:nvPr>
        </p:nvSpPr>
        <p:spPr>
          <a:xfrm>
            <a:off x="457200" y="6486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78"/>
          <p:cNvSpPr txBox="1">
            <a:spLocks noGrp="1"/>
          </p:cNvSpPr>
          <p:nvPr>
            <p:ph type="sldNum" idx="12"/>
          </p:nvPr>
        </p:nvSpPr>
        <p:spPr>
          <a:xfrm>
            <a:off x="8991600" y="648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83"/>
          <p:cNvSpPr txBox="1">
            <a:spLocks noGrp="1"/>
          </p:cNvSpPr>
          <p:nvPr>
            <p:ph type="ftr" idx="11"/>
          </p:nvPr>
        </p:nvSpPr>
        <p:spPr>
          <a:xfrm>
            <a:off x="457200" y="6486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83"/>
          <p:cNvSpPr txBox="1">
            <a:spLocks noGrp="1"/>
          </p:cNvSpPr>
          <p:nvPr>
            <p:ph type="sldNum" idx="12"/>
          </p:nvPr>
        </p:nvSpPr>
        <p:spPr>
          <a:xfrm>
            <a:off x="8991600" y="648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4"/>
          <p:cNvSpPr/>
          <p:nvPr/>
        </p:nvSpPr>
        <p:spPr>
          <a:xfrm>
            <a:off x="-3520" y="-18968"/>
            <a:ext cx="12195519" cy="687696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4"/>
          <p:cNvSpPr txBox="1">
            <a:spLocks noGrp="1"/>
          </p:cNvSpPr>
          <p:nvPr>
            <p:ph type="ctrTitle"/>
          </p:nvPr>
        </p:nvSpPr>
        <p:spPr>
          <a:xfrm>
            <a:off x="1524000" y="4158388"/>
            <a:ext cx="9144000" cy="77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84"/>
          <p:cNvSpPr txBox="1">
            <a:spLocks noGrp="1"/>
          </p:cNvSpPr>
          <p:nvPr>
            <p:ph type="subTitle" idx="1"/>
          </p:nvPr>
        </p:nvSpPr>
        <p:spPr>
          <a:xfrm>
            <a:off x="1524000" y="4951685"/>
            <a:ext cx="9144000" cy="53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5" name="Google Shape;165;p84"/>
          <p:cNvSpPr txBox="1">
            <a:spLocks noGrp="1"/>
          </p:cNvSpPr>
          <p:nvPr>
            <p:ph type="dt" idx="10"/>
          </p:nvPr>
        </p:nvSpPr>
        <p:spPr>
          <a:xfrm>
            <a:off x="41263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6" name="Google Shape;166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3553" y="5490027"/>
            <a:ext cx="1910261" cy="585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630" y="5365395"/>
            <a:ext cx="2536689" cy="860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" y="2861312"/>
            <a:ext cx="12192000" cy="1421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69" name="Google Shape;169;p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577" y="-12416"/>
            <a:ext cx="12199153" cy="289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5"/>
          <p:cNvSpPr/>
          <p:nvPr/>
        </p:nvSpPr>
        <p:spPr>
          <a:xfrm>
            <a:off x="-3520" y="0"/>
            <a:ext cx="12195519" cy="4589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85"/>
          <p:cNvSpPr/>
          <p:nvPr/>
        </p:nvSpPr>
        <p:spPr>
          <a:xfrm>
            <a:off x="-3520" y="4589462"/>
            <a:ext cx="12195519" cy="22685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8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8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85"/>
          <p:cNvSpPr txBox="1">
            <a:spLocks noGrp="1"/>
          </p:cNvSpPr>
          <p:nvPr>
            <p:ph type="dt" idx="10"/>
          </p:nvPr>
        </p:nvSpPr>
        <p:spPr>
          <a:xfrm>
            <a:off x="838200" y="6121400"/>
            <a:ext cx="3898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85"/>
          <p:cNvSpPr txBox="1">
            <a:spLocks noGrp="1"/>
          </p:cNvSpPr>
          <p:nvPr>
            <p:ph type="sldNum" idx="12"/>
          </p:nvPr>
        </p:nvSpPr>
        <p:spPr>
          <a:xfrm>
            <a:off x="8991600" y="648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7" name="Google Shape;177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1632" y="5295901"/>
            <a:ext cx="2543168" cy="780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6"/>
          <p:cNvSpPr txBox="1">
            <a:spLocks noGrp="1"/>
          </p:cNvSpPr>
          <p:nvPr>
            <p:ph type="title"/>
          </p:nvPr>
        </p:nvSpPr>
        <p:spPr>
          <a:xfrm>
            <a:off x="457200" y="292555"/>
            <a:ext cx="112776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86"/>
          <p:cNvSpPr txBox="1">
            <a:spLocks noGrp="1"/>
          </p:cNvSpPr>
          <p:nvPr>
            <p:ph type="body" idx="1"/>
          </p:nvPr>
        </p:nvSpPr>
        <p:spPr>
          <a:xfrm>
            <a:off x="457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86"/>
          <p:cNvSpPr txBox="1">
            <a:spLocks noGrp="1"/>
          </p:cNvSpPr>
          <p:nvPr>
            <p:ph type="body" idx="2"/>
          </p:nvPr>
        </p:nvSpPr>
        <p:spPr>
          <a:xfrm>
            <a:off x="6226629" y="1825625"/>
            <a:ext cx="537754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86"/>
          <p:cNvSpPr txBox="1">
            <a:spLocks noGrp="1"/>
          </p:cNvSpPr>
          <p:nvPr>
            <p:ph type="ftr" idx="11"/>
          </p:nvPr>
        </p:nvSpPr>
        <p:spPr>
          <a:xfrm>
            <a:off x="457200" y="6486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86"/>
          <p:cNvSpPr txBox="1">
            <a:spLocks noGrp="1"/>
          </p:cNvSpPr>
          <p:nvPr>
            <p:ph type="sldNum" idx="12"/>
          </p:nvPr>
        </p:nvSpPr>
        <p:spPr>
          <a:xfrm>
            <a:off x="8991600" y="648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7"/>
          <p:cNvSpPr txBox="1">
            <a:spLocks noGrp="1"/>
          </p:cNvSpPr>
          <p:nvPr>
            <p:ph type="title"/>
          </p:nvPr>
        </p:nvSpPr>
        <p:spPr>
          <a:xfrm>
            <a:off x="457200" y="292555"/>
            <a:ext cx="112776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87"/>
          <p:cNvSpPr txBox="1">
            <a:spLocks noGrp="1"/>
          </p:cNvSpPr>
          <p:nvPr>
            <p:ph type="body" idx="1"/>
          </p:nvPr>
        </p:nvSpPr>
        <p:spPr>
          <a:xfrm>
            <a:off x="457199" y="1825625"/>
            <a:ext cx="35433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87"/>
          <p:cNvSpPr txBox="1">
            <a:spLocks noGrp="1"/>
          </p:cNvSpPr>
          <p:nvPr>
            <p:ph type="body" idx="2"/>
          </p:nvPr>
        </p:nvSpPr>
        <p:spPr>
          <a:xfrm>
            <a:off x="8191498" y="1825625"/>
            <a:ext cx="354787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87"/>
          <p:cNvSpPr txBox="1">
            <a:spLocks noGrp="1"/>
          </p:cNvSpPr>
          <p:nvPr>
            <p:ph type="ftr" idx="11"/>
          </p:nvPr>
        </p:nvSpPr>
        <p:spPr>
          <a:xfrm>
            <a:off x="457200" y="6486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87"/>
          <p:cNvSpPr txBox="1">
            <a:spLocks noGrp="1"/>
          </p:cNvSpPr>
          <p:nvPr>
            <p:ph type="sldNum" idx="12"/>
          </p:nvPr>
        </p:nvSpPr>
        <p:spPr>
          <a:xfrm>
            <a:off x="8991600" y="648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87"/>
          <p:cNvSpPr txBox="1">
            <a:spLocks noGrp="1"/>
          </p:cNvSpPr>
          <p:nvPr>
            <p:ph type="body" idx="3"/>
          </p:nvPr>
        </p:nvSpPr>
        <p:spPr>
          <a:xfrm>
            <a:off x="4337957" y="1825625"/>
            <a:ext cx="354787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3233" y="0"/>
            <a:ext cx="12192000" cy="6870800"/>
          </a:xfrm>
          <a:prstGeom prst="frame">
            <a:avLst>
              <a:gd name="adj1" fmla="val 72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3247400" y="997400"/>
            <a:ext cx="5697200" cy="486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862600" y="1595400"/>
            <a:ext cx="44668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862600" y="2717800"/>
            <a:ext cx="4466800" cy="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ctr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ctr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ctr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ctr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ctr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ctr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ctr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4096000" y="4468233"/>
            <a:ext cx="4000000" cy="8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CREDITS: This presentation template was created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including icons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, and infographics &amp; images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. </a:t>
            </a:r>
            <a:endParaRPr sz="1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8"/>
          <p:cNvSpPr txBox="1">
            <a:spLocks noGrp="1"/>
          </p:cNvSpPr>
          <p:nvPr>
            <p:ph type="title"/>
          </p:nvPr>
        </p:nvSpPr>
        <p:spPr>
          <a:xfrm>
            <a:off x="457200" y="292555"/>
            <a:ext cx="112776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88"/>
          <p:cNvSpPr txBox="1">
            <a:spLocks noGrp="1"/>
          </p:cNvSpPr>
          <p:nvPr>
            <p:ph type="ftr" idx="11"/>
          </p:nvPr>
        </p:nvSpPr>
        <p:spPr>
          <a:xfrm>
            <a:off x="457200" y="6486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88"/>
          <p:cNvSpPr txBox="1">
            <a:spLocks noGrp="1"/>
          </p:cNvSpPr>
          <p:nvPr>
            <p:ph type="sldNum" idx="12"/>
          </p:nvPr>
        </p:nvSpPr>
        <p:spPr>
          <a:xfrm>
            <a:off x="8991600" y="648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62300" y="840300"/>
            <a:ext cx="8442000" cy="2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87023" y="4317933"/>
            <a:ext cx="8442000" cy="16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566933" y="554200"/>
            <a:ext cx="11062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566933" y="6320000"/>
            <a:ext cx="11062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41900" y="2409100"/>
            <a:ext cx="11062400" cy="20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200404" y="2136900"/>
            <a:ext cx="40952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7534096" y="2136900"/>
            <a:ext cx="40952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04400" y="548767"/>
            <a:ext cx="11360800" cy="8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26000" y="1248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26000" y="2462405"/>
            <a:ext cx="3744000" cy="3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77471" y="949521"/>
            <a:ext cx="8325600" cy="51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6096000" y="167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54000" y="1863133"/>
            <a:ext cx="5393600" cy="1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354000" y="364716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566933" y="6320000"/>
            <a:ext cx="1106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437356" y="5634700"/>
            <a:ext cx="11184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49800" y="1803867"/>
            <a:ext cx="5997600" cy="20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566933" y="6320000"/>
            <a:ext cx="1106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566933" y="554200"/>
            <a:ext cx="11062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1138600" y="1739800"/>
            <a:ext cx="9914800" cy="20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138600" y="3892600"/>
            <a:ext cx="99148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">
  <p:cSld name="CUSTOM_17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Header">
  <p:cSld name="Sub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>
              <a:alpha val="929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1118400" y="1165000"/>
            <a:ext cx="9955200" cy="4528000"/>
          </a:xfrm>
          <a:prstGeom prst="rect">
            <a:avLst/>
          </a:prstGeom>
          <a:noFill/>
          <a:ln w="38100" cap="flat" cmpd="sng">
            <a:solidFill>
              <a:srgbClr val="EFD9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3092400" y="2088699"/>
            <a:ext cx="6007200" cy="1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D9AC"/>
              </a:buClr>
              <a:buSzPts val="3200"/>
              <a:buFont typeface="Roboto"/>
              <a:buNone/>
              <a:defRPr sz="4300" b="1" i="0" u="none" strike="noStrike" cap="none">
                <a:solidFill>
                  <a:srgbClr val="EFD9A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6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6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6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6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6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6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6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6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3080000" y="3849333"/>
            <a:ext cx="6032000" cy="11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None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Roboto"/>
              <a:buNone/>
              <a:defRPr sz="27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Roboto"/>
              <a:buNone/>
              <a:defRPr sz="27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None/>
              <a:defRPr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None/>
              <a:defRPr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None/>
              <a:defRPr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None/>
              <a:defRPr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None/>
              <a:defRPr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None/>
              <a:defRPr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75" name="Google Shape;75;p14" descr="MomentumLogo_Beige_HOR-01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6900" y="6253786"/>
            <a:ext cx="1811488" cy="411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ogo">
  <p:cSld name="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 descr="MomentumLogo_4color_HOR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6401" y="6268532"/>
            <a:ext cx="1744500" cy="39243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2991400" y="2536800"/>
            <a:ext cx="62092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lank">
  <p:cSld name="Blank 1">
    <p:bg>
      <p:bgPr>
        <a:solidFill>
          <a:srgbClr val="333333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-70100" y="6789867"/>
            <a:ext cx="12332400" cy="137600"/>
          </a:xfrm>
          <a:prstGeom prst="rect">
            <a:avLst/>
          </a:prstGeom>
          <a:solidFill>
            <a:srgbClr val="1EBCC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6" descr="MomentumLogo_Beige_HOR-01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6900" y="6253786"/>
            <a:ext cx="1811488" cy="411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 w accent dark">
  <p:cSld name="Title only 1">
    <p:bg>
      <p:bgPr>
        <a:solidFill>
          <a:srgbClr val="333333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921600" y="735900"/>
            <a:ext cx="10348800" cy="6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"/>
              <a:buNone/>
              <a:defRPr sz="40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4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4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4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4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4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4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4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4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0" y="0"/>
            <a:ext cx="183600" cy="6858000"/>
          </a:xfrm>
          <a:prstGeom prst="rect">
            <a:avLst/>
          </a:prstGeom>
          <a:solidFill>
            <a:srgbClr val="EFD9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921600" y="1826903"/>
            <a:ext cx="10736800" cy="45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–"/>
              <a:defRPr sz="3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4741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→"/>
              <a:defRPr sz="27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4741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▻"/>
              <a:defRPr sz="27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○"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■"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○"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■"/>
              <a:def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86" name="Google Shape;86;p17" descr="MomentumLogo_Beige_HOR-01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6900" y="6253786"/>
            <a:ext cx="1811488" cy="4117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1073656" y="1585995"/>
            <a:ext cx="1129600" cy="59600"/>
          </a:xfrm>
          <a:prstGeom prst="rect">
            <a:avLst/>
          </a:prstGeom>
          <a:solidFill>
            <a:srgbClr val="1EBCC1"/>
          </a:solidFill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921600" y="735900"/>
            <a:ext cx="10348800" cy="6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Roboto"/>
              <a:buNone/>
              <a:defRPr sz="4000" b="1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4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4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4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4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4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4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4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ts val="3000"/>
              <a:buFont typeface="Montserrat"/>
              <a:buNone/>
              <a:defRPr sz="4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921600" y="1913205"/>
            <a:ext cx="5023200" cy="44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Roboto"/>
              <a:buChar char="–"/>
              <a:defRPr sz="32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4741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Roboto"/>
              <a:buChar char="→"/>
              <a:defRPr sz="27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4741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Roboto"/>
              <a:buChar char="▻"/>
              <a:defRPr sz="27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Char char="●"/>
              <a:defRPr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Char char="○"/>
              <a:defRPr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Char char="■"/>
              <a:defRPr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Char char="●"/>
              <a:defRPr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Char char="○"/>
              <a:defRPr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Char char="■"/>
              <a:defRPr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2"/>
          </p:nvPr>
        </p:nvSpPr>
        <p:spPr>
          <a:xfrm>
            <a:off x="6247200" y="1936404"/>
            <a:ext cx="5023200" cy="4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marR="0" lvl="0" indent="-5079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Roboto"/>
              <a:buChar char="–"/>
              <a:defRPr sz="32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4741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Roboto"/>
              <a:buChar char="→"/>
              <a:defRPr sz="27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47412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Roboto"/>
              <a:buChar char="▻"/>
              <a:defRPr sz="27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Char char="●"/>
              <a:defRPr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Char char="○"/>
              <a:defRPr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Char char="■"/>
              <a:defRPr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Char char="●"/>
              <a:defRPr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Char char="○"/>
              <a:defRPr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Roboto"/>
              <a:buChar char="■"/>
              <a:defRPr sz="2400" b="0" i="0" u="none" strike="noStrike" cap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/>
          <p:nvPr/>
        </p:nvSpPr>
        <p:spPr>
          <a:xfrm>
            <a:off x="0" y="0"/>
            <a:ext cx="183600" cy="6858000"/>
          </a:xfrm>
          <a:prstGeom prst="rect">
            <a:avLst/>
          </a:prstGeom>
          <a:solidFill>
            <a:srgbClr val="EFD9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8" descr="MomentumLogo_4color_HOR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6401" y="6268532"/>
            <a:ext cx="1744500" cy="392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949800" y="2422467"/>
            <a:ext cx="4831600" cy="3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10565" y="2422467"/>
            <a:ext cx="4831600" cy="3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5244733" y="1803867"/>
            <a:ext cx="5997600" cy="20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219170" lvl="1" indent="-440256" algn="r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28754" lvl="2" indent="-440256" algn="r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38339" lvl="3" indent="-440256" algn="r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7924" lvl="4" indent="-440256" algn="r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7509" lvl="5" indent="-440256" algn="r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7093" lvl="6" indent="-440256" algn="r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6678" lvl="7" indent="-440256" algn="r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6263" lvl="8" indent="-440256" algn="r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949800" y="600200"/>
            <a:ext cx="8194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1116033" y="1644233"/>
            <a:ext cx="4797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1116033" y="3737433"/>
            <a:ext cx="4797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6353233" y="965433"/>
            <a:ext cx="46564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949800" y="5640767"/>
            <a:ext cx="10292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949800" y="1474833"/>
            <a:ext cx="102924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949800" y="4202967"/>
            <a:ext cx="102924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 hasCustomPrompt="1"/>
          </p:nvPr>
        </p:nvSpPr>
        <p:spPr>
          <a:xfrm>
            <a:off x="4327400" y="1733300"/>
            <a:ext cx="2614400" cy="627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6941800" y="1685500"/>
            <a:ext cx="4300400" cy="44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4327400" y="2964933"/>
            <a:ext cx="2614400" cy="627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941800" y="2917967"/>
            <a:ext cx="4300400" cy="44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4" hasCustomPrompt="1"/>
          </p:nvPr>
        </p:nvSpPr>
        <p:spPr>
          <a:xfrm>
            <a:off x="4327400" y="4196600"/>
            <a:ext cx="2614400" cy="627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6941800" y="4150433"/>
            <a:ext cx="4300400" cy="44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6" hasCustomPrompt="1"/>
          </p:nvPr>
        </p:nvSpPr>
        <p:spPr>
          <a:xfrm>
            <a:off x="4327400" y="5428267"/>
            <a:ext cx="2614400" cy="627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941800" y="5382900"/>
            <a:ext cx="4300400" cy="44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6941800" y="2125500"/>
            <a:ext cx="4300400" cy="32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9"/>
          </p:nvPr>
        </p:nvSpPr>
        <p:spPr>
          <a:xfrm>
            <a:off x="6941800" y="3357967"/>
            <a:ext cx="4300400" cy="32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3"/>
          </p:nvPr>
        </p:nvSpPr>
        <p:spPr>
          <a:xfrm>
            <a:off x="6941800" y="4590433"/>
            <a:ext cx="4300400" cy="32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4"/>
          </p:nvPr>
        </p:nvSpPr>
        <p:spPr>
          <a:xfrm>
            <a:off x="6941800" y="5822900"/>
            <a:ext cx="4300400" cy="32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CUSTOM_1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3048000" y="2307900"/>
            <a:ext cx="60960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3048000" y="2951100"/>
            <a:ext cx="6096000" cy="12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28754" lvl="2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38339" lvl="3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7924" lvl="4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7509" lvl="5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7093" lvl="6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6678" lvl="7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6263" lvl="8" indent="-440256" algn="ct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59" name="Google Shape;59;p14"/>
          <p:cNvSpPr/>
          <p:nvPr/>
        </p:nvSpPr>
        <p:spPr>
          <a:xfrm rot="2700000">
            <a:off x="1731572" y="5819466"/>
            <a:ext cx="3821685" cy="3218721"/>
          </a:xfrm>
          <a:custGeom>
            <a:avLst/>
            <a:gdLst/>
            <a:ahLst/>
            <a:cxnLst/>
            <a:rect l="l" t="t" r="r" b="b"/>
            <a:pathLst>
              <a:path w="97405" h="82037" extrusionOk="0">
                <a:moveTo>
                  <a:pt x="47639" y="0"/>
                </a:moveTo>
                <a:lnTo>
                  <a:pt x="32469" y="10950"/>
                </a:lnTo>
                <a:lnTo>
                  <a:pt x="19936" y="22855"/>
                </a:lnTo>
                <a:lnTo>
                  <a:pt x="1" y="39872"/>
                </a:lnTo>
                <a:lnTo>
                  <a:pt x="3315" y="51745"/>
                </a:lnTo>
                <a:lnTo>
                  <a:pt x="43401" y="82036"/>
                </a:lnTo>
                <a:lnTo>
                  <a:pt x="92111" y="61062"/>
                </a:lnTo>
                <a:lnTo>
                  <a:pt x="97405" y="21420"/>
                </a:lnTo>
                <a:lnTo>
                  <a:pt x="78821" y="594"/>
                </a:lnTo>
                <a:lnTo>
                  <a:pt x="476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14"/>
          <p:cNvGrpSpPr/>
          <p:nvPr/>
        </p:nvGrpSpPr>
        <p:grpSpPr>
          <a:xfrm>
            <a:off x="-695509" y="5143970"/>
            <a:ext cx="5068373" cy="2614133"/>
            <a:chOff x="2411875" y="3496450"/>
            <a:chExt cx="1948675" cy="1005075"/>
          </a:xfrm>
        </p:grpSpPr>
        <p:sp>
          <p:nvSpPr>
            <p:cNvPr id="61" name="Google Shape;61;p14"/>
            <p:cNvSpPr/>
            <p:nvPr/>
          </p:nvSpPr>
          <p:spPr>
            <a:xfrm>
              <a:off x="2411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2519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2627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507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2735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2843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2951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3059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7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3167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3275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3383125" y="3496450"/>
              <a:ext cx="437800" cy="1005075"/>
            </a:xfrm>
            <a:custGeom>
              <a:avLst/>
              <a:gdLst/>
              <a:ahLst/>
              <a:cxnLst/>
              <a:rect l="l" t="t" r="r" b="b"/>
              <a:pathLst>
                <a:path w="17512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2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34911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3599125" y="3496450"/>
              <a:ext cx="437425" cy="1005075"/>
            </a:xfrm>
            <a:custGeom>
              <a:avLst/>
              <a:gdLst/>
              <a:ahLst/>
              <a:cxnLst/>
              <a:rect l="l" t="t" r="r" b="b"/>
              <a:pathLst>
                <a:path w="17497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6" y="40203"/>
                  </a:lnTo>
                  <a:lnTo>
                    <a:pt x="174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3706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3814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3922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4"/>
          <p:cNvSpPr/>
          <p:nvPr/>
        </p:nvSpPr>
        <p:spPr>
          <a:xfrm>
            <a:off x="5781169" y="-1874633"/>
            <a:ext cx="3684220" cy="3304677"/>
          </a:xfrm>
          <a:custGeom>
            <a:avLst/>
            <a:gdLst/>
            <a:ahLst/>
            <a:cxnLst/>
            <a:rect l="l" t="t" r="r" b="b"/>
            <a:pathLst>
              <a:path w="77617" h="69621" extrusionOk="0">
                <a:moveTo>
                  <a:pt x="43978" y="1"/>
                </a:moveTo>
                <a:lnTo>
                  <a:pt x="29583" y="15072"/>
                </a:lnTo>
                <a:lnTo>
                  <a:pt x="13324" y="19261"/>
                </a:lnTo>
                <a:lnTo>
                  <a:pt x="0" y="27704"/>
                </a:lnTo>
                <a:lnTo>
                  <a:pt x="2886" y="56973"/>
                </a:lnTo>
                <a:lnTo>
                  <a:pt x="26911" y="59298"/>
                </a:lnTo>
                <a:lnTo>
                  <a:pt x="39592" y="62497"/>
                </a:lnTo>
                <a:lnTo>
                  <a:pt x="56939" y="69620"/>
                </a:lnTo>
                <a:lnTo>
                  <a:pt x="77617" y="55587"/>
                </a:lnTo>
                <a:lnTo>
                  <a:pt x="74088" y="38752"/>
                </a:lnTo>
                <a:lnTo>
                  <a:pt x="63073" y="27390"/>
                </a:lnTo>
                <a:lnTo>
                  <a:pt x="60187" y="8229"/>
                </a:lnTo>
                <a:lnTo>
                  <a:pt x="439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CUSTOM_11_1_1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048000" y="2798833"/>
            <a:ext cx="60960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048000" y="3442033"/>
            <a:ext cx="6096000" cy="12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28754" lvl="2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38339" lvl="3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7924" lvl="4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7509" lvl="5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7093" lvl="6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6678" lvl="7" indent="-440256" algn="ct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6263" lvl="8" indent="-440256" algn="ct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80" name="Google Shape;80;p15"/>
          <p:cNvSpPr/>
          <p:nvPr/>
        </p:nvSpPr>
        <p:spPr>
          <a:xfrm rot="7831263" flipH="1">
            <a:off x="6407874" y="6049491"/>
            <a:ext cx="3821877" cy="3218884"/>
          </a:xfrm>
          <a:custGeom>
            <a:avLst/>
            <a:gdLst/>
            <a:ahLst/>
            <a:cxnLst/>
            <a:rect l="l" t="t" r="r" b="b"/>
            <a:pathLst>
              <a:path w="97405" h="82037" extrusionOk="0">
                <a:moveTo>
                  <a:pt x="47639" y="0"/>
                </a:moveTo>
                <a:lnTo>
                  <a:pt x="32469" y="10950"/>
                </a:lnTo>
                <a:lnTo>
                  <a:pt x="19936" y="22855"/>
                </a:lnTo>
                <a:lnTo>
                  <a:pt x="1" y="39872"/>
                </a:lnTo>
                <a:lnTo>
                  <a:pt x="3315" y="51745"/>
                </a:lnTo>
                <a:lnTo>
                  <a:pt x="43401" y="82036"/>
                </a:lnTo>
                <a:lnTo>
                  <a:pt x="92111" y="61062"/>
                </a:lnTo>
                <a:lnTo>
                  <a:pt x="97405" y="21420"/>
                </a:lnTo>
                <a:lnTo>
                  <a:pt x="78821" y="594"/>
                </a:lnTo>
                <a:lnTo>
                  <a:pt x="47639" y="0"/>
                </a:lnTo>
                <a:close/>
              </a:path>
            </a:pathLst>
          </a:custGeom>
          <a:solidFill>
            <a:srgbClr val="C3C3C3">
              <a:alpha val="258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15"/>
          <p:cNvGrpSpPr/>
          <p:nvPr/>
        </p:nvGrpSpPr>
        <p:grpSpPr>
          <a:xfrm rot="10800000" flipH="1">
            <a:off x="3446783" y="-1225069"/>
            <a:ext cx="5068373" cy="2614133"/>
            <a:chOff x="2411875" y="3496450"/>
            <a:chExt cx="1948675" cy="1005075"/>
          </a:xfrm>
        </p:grpSpPr>
        <p:sp>
          <p:nvSpPr>
            <p:cNvPr id="82" name="Google Shape;82;p15"/>
            <p:cNvSpPr/>
            <p:nvPr/>
          </p:nvSpPr>
          <p:spPr>
            <a:xfrm>
              <a:off x="2411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2519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2627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507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2735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843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2951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3059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7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3167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3275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3383125" y="3496450"/>
              <a:ext cx="437800" cy="1005075"/>
            </a:xfrm>
            <a:custGeom>
              <a:avLst/>
              <a:gdLst/>
              <a:ahLst/>
              <a:cxnLst/>
              <a:rect l="l" t="t" r="r" b="b"/>
              <a:pathLst>
                <a:path w="17512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2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34911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3599125" y="3496450"/>
              <a:ext cx="437425" cy="1005075"/>
            </a:xfrm>
            <a:custGeom>
              <a:avLst/>
              <a:gdLst/>
              <a:ahLst/>
              <a:cxnLst/>
              <a:rect l="l" t="t" r="r" b="b"/>
              <a:pathLst>
                <a:path w="17497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6" y="40203"/>
                  </a:lnTo>
                  <a:lnTo>
                    <a:pt x="174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3706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3814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3922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15"/>
          <p:cNvSpPr/>
          <p:nvPr/>
        </p:nvSpPr>
        <p:spPr>
          <a:xfrm rot="12585531" flipH="1">
            <a:off x="1934035" y="5896554"/>
            <a:ext cx="3684203" cy="3304661"/>
          </a:xfrm>
          <a:custGeom>
            <a:avLst/>
            <a:gdLst/>
            <a:ahLst/>
            <a:cxnLst/>
            <a:rect l="l" t="t" r="r" b="b"/>
            <a:pathLst>
              <a:path w="77617" h="69621" extrusionOk="0">
                <a:moveTo>
                  <a:pt x="43978" y="1"/>
                </a:moveTo>
                <a:lnTo>
                  <a:pt x="29583" y="15072"/>
                </a:lnTo>
                <a:lnTo>
                  <a:pt x="13324" y="19261"/>
                </a:lnTo>
                <a:lnTo>
                  <a:pt x="0" y="27704"/>
                </a:lnTo>
                <a:lnTo>
                  <a:pt x="2886" y="56973"/>
                </a:lnTo>
                <a:lnTo>
                  <a:pt x="26911" y="59298"/>
                </a:lnTo>
                <a:lnTo>
                  <a:pt x="39592" y="62497"/>
                </a:lnTo>
                <a:lnTo>
                  <a:pt x="56939" y="69620"/>
                </a:lnTo>
                <a:lnTo>
                  <a:pt x="77617" y="55587"/>
                </a:lnTo>
                <a:lnTo>
                  <a:pt x="74088" y="38752"/>
                </a:lnTo>
                <a:lnTo>
                  <a:pt x="63073" y="27390"/>
                </a:lnTo>
                <a:lnTo>
                  <a:pt x="60187" y="8229"/>
                </a:lnTo>
                <a:lnTo>
                  <a:pt x="439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15"/>
          <p:cNvGrpSpPr/>
          <p:nvPr/>
        </p:nvGrpSpPr>
        <p:grpSpPr>
          <a:xfrm>
            <a:off x="-1084089" y="746223"/>
            <a:ext cx="4067055" cy="3805803"/>
            <a:chOff x="-813067" y="375329"/>
            <a:chExt cx="3050291" cy="2854352"/>
          </a:xfrm>
        </p:grpSpPr>
        <p:sp>
          <p:nvSpPr>
            <p:cNvPr id="99" name="Google Shape;99;p15"/>
            <p:cNvSpPr/>
            <p:nvPr/>
          </p:nvSpPr>
          <p:spPr>
            <a:xfrm rot="4135959">
              <a:off x="343563" y="522219"/>
              <a:ext cx="1111464" cy="2439376"/>
            </a:xfrm>
            <a:custGeom>
              <a:avLst/>
              <a:gdLst/>
              <a:ahLst/>
              <a:cxnLst/>
              <a:rect l="l" t="t" r="r" b="b"/>
              <a:pathLst>
                <a:path w="58647" h="128715" extrusionOk="0">
                  <a:moveTo>
                    <a:pt x="25828" y="0"/>
                  </a:moveTo>
                  <a:cubicBezTo>
                    <a:pt x="24366" y="0"/>
                    <a:pt x="22662" y="684"/>
                    <a:pt x="22469" y="1971"/>
                  </a:cubicBezTo>
                  <a:cubicBezTo>
                    <a:pt x="22222" y="3864"/>
                    <a:pt x="25020" y="20448"/>
                    <a:pt x="24485" y="22793"/>
                  </a:cubicBezTo>
                  <a:lnTo>
                    <a:pt x="24485" y="22917"/>
                  </a:lnTo>
                  <a:cubicBezTo>
                    <a:pt x="24467" y="22975"/>
                    <a:pt x="24435" y="23002"/>
                    <a:pt x="24392" y="23002"/>
                  </a:cubicBezTo>
                  <a:cubicBezTo>
                    <a:pt x="23290" y="23002"/>
                    <a:pt x="14520" y="5072"/>
                    <a:pt x="13292" y="4399"/>
                  </a:cubicBezTo>
                  <a:cubicBezTo>
                    <a:pt x="12963" y="4235"/>
                    <a:pt x="12634" y="4111"/>
                    <a:pt x="12305" y="4070"/>
                  </a:cubicBezTo>
                  <a:cubicBezTo>
                    <a:pt x="12158" y="4048"/>
                    <a:pt x="12011" y="4037"/>
                    <a:pt x="11865" y="4037"/>
                  </a:cubicBezTo>
                  <a:cubicBezTo>
                    <a:pt x="10123" y="4037"/>
                    <a:pt x="8474" y="5552"/>
                    <a:pt x="8437" y="7033"/>
                  </a:cubicBezTo>
                  <a:cubicBezTo>
                    <a:pt x="8395" y="8843"/>
                    <a:pt x="20000" y="25468"/>
                    <a:pt x="18765" y="26867"/>
                  </a:cubicBezTo>
                  <a:cubicBezTo>
                    <a:pt x="18591" y="27064"/>
                    <a:pt x="18341" y="27154"/>
                    <a:pt x="18031" y="27154"/>
                  </a:cubicBezTo>
                  <a:cubicBezTo>
                    <a:pt x="14834" y="27154"/>
                    <a:pt x="5145" y="17639"/>
                    <a:pt x="3457" y="17526"/>
                  </a:cubicBezTo>
                  <a:lnTo>
                    <a:pt x="2922" y="17526"/>
                  </a:lnTo>
                  <a:cubicBezTo>
                    <a:pt x="1317" y="17650"/>
                    <a:pt x="1" y="18843"/>
                    <a:pt x="618" y="20612"/>
                  </a:cubicBezTo>
                  <a:cubicBezTo>
                    <a:pt x="1276" y="22505"/>
                    <a:pt x="12675" y="31229"/>
                    <a:pt x="15226" y="34274"/>
                  </a:cubicBezTo>
                  <a:cubicBezTo>
                    <a:pt x="16296" y="35427"/>
                    <a:pt x="17037" y="36908"/>
                    <a:pt x="17325" y="38472"/>
                  </a:cubicBezTo>
                  <a:cubicBezTo>
                    <a:pt x="18642" y="45838"/>
                    <a:pt x="19671" y="47936"/>
                    <a:pt x="22551" y="53204"/>
                  </a:cubicBezTo>
                  <a:lnTo>
                    <a:pt x="18765" y="128715"/>
                  </a:lnTo>
                  <a:lnTo>
                    <a:pt x="48600" y="128097"/>
                  </a:lnTo>
                  <a:cubicBezTo>
                    <a:pt x="48600" y="128097"/>
                    <a:pt x="45678" y="83531"/>
                    <a:pt x="40164" y="52051"/>
                  </a:cubicBezTo>
                  <a:cubicBezTo>
                    <a:pt x="40164" y="52051"/>
                    <a:pt x="46048" y="46455"/>
                    <a:pt x="48764" y="42381"/>
                  </a:cubicBezTo>
                  <a:cubicBezTo>
                    <a:pt x="51439" y="38307"/>
                    <a:pt x="56459" y="32176"/>
                    <a:pt x="57694" y="30447"/>
                  </a:cubicBezTo>
                  <a:cubicBezTo>
                    <a:pt x="58647" y="29067"/>
                    <a:pt x="56844" y="26900"/>
                    <a:pt x="54382" y="26900"/>
                  </a:cubicBezTo>
                  <a:cubicBezTo>
                    <a:pt x="53761" y="26900"/>
                    <a:pt x="53098" y="27038"/>
                    <a:pt x="52427" y="27361"/>
                  </a:cubicBezTo>
                  <a:cubicBezTo>
                    <a:pt x="49875" y="28596"/>
                    <a:pt x="45842" y="33369"/>
                    <a:pt x="43744" y="35015"/>
                  </a:cubicBezTo>
                  <a:cubicBezTo>
                    <a:pt x="43538" y="35180"/>
                    <a:pt x="43291" y="35344"/>
                    <a:pt x="43044" y="35468"/>
                  </a:cubicBezTo>
                  <a:cubicBezTo>
                    <a:pt x="42962" y="35509"/>
                    <a:pt x="42838" y="35550"/>
                    <a:pt x="42715" y="35591"/>
                  </a:cubicBezTo>
                  <a:cubicBezTo>
                    <a:pt x="42633" y="35591"/>
                    <a:pt x="42550" y="35591"/>
                    <a:pt x="42509" y="35550"/>
                  </a:cubicBezTo>
                  <a:cubicBezTo>
                    <a:pt x="39670" y="33904"/>
                    <a:pt x="39793" y="29295"/>
                    <a:pt x="40246" y="24316"/>
                  </a:cubicBezTo>
                  <a:cubicBezTo>
                    <a:pt x="40657" y="20119"/>
                    <a:pt x="42345" y="10942"/>
                    <a:pt x="41933" y="7115"/>
                  </a:cubicBezTo>
                  <a:cubicBezTo>
                    <a:pt x="41892" y="6580"/>
                    <a:pt x="41769" y="6086"/>
                    <a:pt x="41480" y="5675"/>
                  </a:cubicBezTo>
                  <a:cubicBezTo>
                    <a:pt x="41006" y="5093"/>
                    <a:pt x="40359" y="4800"/>
                    <a:pt x="39687" y="4800"/>
                  </a:cubicBezTo>
                  <a:cubicBezTo>
                    <a:pt x="38317" y="4800"/>
                    <a:pt x="36846" y="6016"/>
                    <a:pt x="36542" y="8473"/>
                  </a:cubicBezTo>
                  <a:cubicBezTo>
                    <a:pt x="36172" y="11436"/>
                    <a:pt x="35472" y="17197"/>
                    <a:pt x="34526" y="20448"/>
                  </a:cubicBezTo>
                  <a:cubicBezTo>
                    <a:pt x="34526" y="20448"/>
                    <a:pt x="34526" y="20448"/>
                    <a:pt x="34526" y="20489"/>
                  </a:cubicBezTo>
                  <a:cubicBezTo>
                    <a:pt x="34197" y="21682"/>
                    <a:pt x="33826" y="22505"/>
                    <a:pt x="33456" y="22752"/>
                  </a:cubicBezTo>
                  <a:cubicBezTo>
                    <a:pt x="33023" y="22993"/>
                    <a:pt x="32597" y="23100"/>
                    <a:pt x="32206" y="23100"/>
                  </a:cubicBezTo>
                  <a:cubicBezTo>
                    <a:pt x="31262" y="23100"/>
                    <a:pt x="30527" y="22474"/>
                    <a:pt x="30411" y="21600"/>
                  </a:cubicBezTo>
                  <a:cubicBezTo>
                    <a:pt x="30205" y="20366"/>
                    <a:pt x="28724" y="1560"/>
                    <a:pt x="27613" y="531"/>
                  </a:cubicBezTo>
                  <a:cubicBezTo>
                    <a:pt x="27448" y="366"/>
                    <a:pt x="27201" y="243"/>
                    <a:pt x="26954" y="161"/>
                  </a:cubicBezTo>
                  <a:cubicBezTo>
                    <a:pt x="26623" y="53"/>
                    <a:pt x="26235" y="0"/>
                    <a:pt x="25828" y="0"/>
                  </a:cubicBezTo>
                  <a:close/>
                </a:path>
              </a:pathLst>
            </a:custGeom>
            <a:solidFill>
              <a:srgbClr val="F5C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 rot="4135959">
              <a:off x="1504391" y="1789643"/>
              <a:ext cx="12489" cy="7808"/>
            </a:xfrm>
            <a:custGeom>
              <a:avLst/>
              <a:gdLst/>
              <a:ahLst/>
              <a:cxnLst/>
              <a:rect l="l" t="t" r="r" b="b"/>
              <a:pathLst>
                <a:path w="659" h="412" extrusionOk="0">
                  <a:moveTo>
                    <a:pt x="659" y="0"/>
                  </a:moveTo>
                  <a:lnTo>
                    <a:pt x="659" y="0"/>
                  </a:lnTo>
                  <a:cubicBezTo>
                    <a:pt x="453" y="165"/>
                    <a:pt x="206" y="288"/>
                    <a:pt x="1" y="412"/>
                  </a:cubicBezTo>
                  <a:cubicBezTo>
                    <a:pt x="247" y="329"/>
                    <a:pt x="453" y="165"/>
                    <a:pt x="659" y="0"/>
                  </a:cubicBezTo>
                  <a:close/>
                </a:path>
              </a:pathLst>
            </a:custGeom>
            <a:solidFill>
              <a:srgbClr val="E9A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 rot="4135959">
              <a:off x="203242" y="263805"/>
              <a:ext cx="823625" cy="2181253"/>
            </a:xfrm>
            <a:custGeom>
              <a:avLst/>
              <a:gdLst/>
              <a:ahLst/>
              <a:cxnLst/>
              <a:rect l="l" t="t" r="r" b="b"/>
              <a:pathLst>
                <a:path w="43459" h="115095" extrusionOk="0">
                  <a:moveTo>
                    <a:pt x="16912" y="0"/>
                  </a:moveTo>
                  <a:cubicBezTo>
                    <a:pt x="15763" y="0"/>
                    <a:pt x="14588" y="589"/>
                    <a:pt x="14402" y="2425"/>
                  </a:cubicBezTo>
                  <a:cubicBezTo>
                    <a:pt x="14196" y="4112"/>
                    <a:pt x="16006" y="21889"/>
                    <a:pt x="15142" y="22301"/>
                  </a:cubicBezTo>
                  <a:cubicBezTo>
                    <a:pt x="15127" y="22278"/>
                    <a:pt x="15106" y="22271"/>
                    <a:pt x="15079" y="22271"/>
                  </a:cubicBezTo>
                  <a:cubicBezTo>
                    <a:pt x="15025" y="22271"/>
                    <a:pt x="14951" y="22303"/>
                    <a:pt x="14873" y="22303"/>
                  </a:cubicBezTo>
                  <a:cubicBezTo>
                    <a:pt x="14779" y="22303"/>
                    <a:pt x="14681" y="22257"/>
                    <a:pt x="14607" y="22054"/>
                  </a:cubicBezTo>
                  <a:cubicBezTo>
                    <a:pt x="13373" y="18638"/>
                    <a:pt x="10492" y="7322"/>
                    <a:pt x="9916" y="6334"/>
                  </a:cubicBezTo>
                  <a:cubicBezTo>
                    <a:pt x="9520" y="5615"/>
                    <a:pt x="9030" y="5241"/>
                    <a:pt x="8418" y="5241"/>
                  </a:cubicBezTo>
                  <a:cubicBezTo>
                    <a:pt x="8330" y="5241"/>
                    <a:pt x="8240" y="5249"/>
                    <a:pt x="8147" y="5265"/>
                  </a:cubicBezTo>
                  <a:cubicBezTo>
                    <a:pt x="6460" y="5594"/>
                    <a:pt x="5719" y="6417"/>
                    <a:pt x="5637" y="7816"/>
                  </a:cubicBezTo>
                  <a:cubicBezTo>
                    <a:pt x="5554" y="9215"/>
                    <a:pt x="8558" y="20449"/>
                    <a:pt x="8887" y="23988"/>
                  </a:cubicBezTo>
                  <a:cubicBezTo>
                    <a:pt x="8887" y="24441"/>
                    <a:pt x="8682" y="24852"/>
                    <a:pt x="8311" y="25099"/>
                  </a:cubicBezTo>
                  <a:cubicBezTo>
                    <a:pt x="8308" y="25101"/>
                    <a:pt x="8304" y="25102"/>
                    <a:pt x="8299" y="25102"/>
                  </a:cubicBezTo>
                  <a:cubicBezTo>
                    <a:pt x="7848" y="25102"/>
                    <a:pt x="5048" y="14187"/>
                    <a:pt x="3661" y="13371"/>
                  </a:cubicBezTo>
                  <a:cubicBezTo>
                    <a:pt x="3053" y="13005"/>
                    <a:pt x="2541" y="12846"/>
                    <a:pt x="2114" y="12846"/>
                  </a:cubicBezTo>
                  <a:cubicBezTo>
                    <a:pt x="148" y="12846"/>
                    <a:pt x="0" y="16224"/>
                    <a:pt x="575" y="18186"/>
                  </a:cubicBezTo>
                  <a:cubicBezTo>
                    <a:pt x="1110" y="19873"/>
                    <a:pt x="5019" y="34646"/>
                    <a:pt x="5348" y="37033"/>
                  </a:cubicBezTo>
                  <a:cubicBezTo>
                    <a:pt x="6377" y="43534"/>
                    <a:pt x="8270" y="45180"/>
                    <a:pt x="11110" y="48431"/>
                  </a:cubicBezTo>
                  <a:lnTo>
                    <a:pt x="6171" y="115013"/>
                  </a:lnTo>
                  <a:lnTo>
                    <a:pt x="32508" y="115095"/>
                  </a:lnTo>
                  <a:cubicBezTo>
                    <a:pt x="32508" y="115095"/>
                    <a:pt x="30862" y="75673"/>
                    <a:pt x="26706" y="47773"/>
                  </a:cubicBezTo>
                  <a:cubicBezTo>
                    <a:pt x="26706" y="47773"/>
                    <a:pt x="32014" y="42958"/>
                    <a:pt x="34483" y="39419"/>
                  </a:cubicBezTo>
                  <a:cubicBezTo>
                    <a:pt x="36952" y="35880"/>
                    <a:pt x="41479" y="30613"/>
                    <a:pt x="42590" y="29091"/>
                  </a:cubicBezTo>
                  <a:cubicBezTo>
                    <a:pt x="43459" y="27888"/>
                    <a:pt x="41858" y="25897"/>
                    <a:pt x="39683" y="25897"/>
                  </a:cubicBezTo>
                  <a:cubicBezTo>
                    <a:pt x="39179" y="25897"/>
                    <a:pt x="38646" y="26004"/>
                    <a:pt x="38104" y="26251"/>
                  </a:cubicBezTo>
                  <a:cubicBezTo>
                    <a:pt x="35800" y="27280"/>
                    <a:pt x="32138" y="31395"/>
                    <a:pt x="30245" y="32835"/>
                  </a:cubicBezTo>
                  <a:cubicBezTo>
                    <a:pt x="30039" y="32959"/>
                    <a:pt x="29833" y="33082"/>
                    <a:pt x="29627" y="33206"/>
                  </a:cubicBezTo>
                  <a:cubicBezTo>
                    <a:pt x="29579" y="33218"/>
                    <a:pt x="29531" y="33223"/>
                    <a:pt x="29484" y="33223"/>
                  </a:cubicBezTo>
                  <a:cubicBezTo>
                    <a:pt x="29370" y="33223"/>
                    <a:pt x="29262" y="33194"/>
                    <a:pt x="29175" y="33165"/>
                  </a:cubicBezTo>
                  <a:cubicBezTo>
                    <a:pt x="26706" y="31642"/>
                    <a:pt x="27282" y="27609"/>
                    <a:pt x="27776" y="23247"/>
                  </a:cubicBezTo>
                  <a:cubicBezTo>
                    <a:pt x="28228" y="19503"/>
                    <a:pt x="29545" y="11519"/>
                    <a:pt x="29216" y="8145"/>
                  </a:cubicBezTo>
                  <a:cubicBezTo>
                    <a:pt x="29216" y="7692"/>
                    <a:pt x="29092" y="7240"/>
                    <a:pt x="28845" y="6869"/>
                  </a:cubicBezTo>
                  <a:cubicBezTo>
                    <a:pt x="28428" y="6341"/>
                    <a:pt x="27841" y="6071"/>
                    <a:pt x="27230" y="6071"/>
                  </a:cubicBezTo>
                  <a:cubicBezTo>
                    <a:pt x="26033" y="6071"/>
                    <a:pt x="24742" y="7105"/>
                    <a:pt x="24442" y="9256"/>
                  </a:cubicBezTo>
                  <a:cubicBezTo>
                    <a:pt x="24031" y="11849"/>
                    <a:pt x="23290" y="16910"/>
                    <a:pt x="22426" y="19749"/>
                  </a:cubicBezTo>
                  <a:cubicBezTo>
                    <a:pt x="22426" y="19749"/>
                    <a:pt x="22426" y="19791"/>
                    <a:pt x="22426" y="19791"/>
                  </a:cubicBezTo>
                  <a:cubicBezTo>
                    <a:pt x="22097" y="20819"/>
                    <a:pt x="21726" y="21560"/>
                    <a:pt x="21397" y="21766"/>
                  </a:cubicBezTo>
                  <a:cubicBezTo>
                    <a:pt x="21150" y="20408"/>
                    <a:pt x="19957" y="2261"/>
                    <a:pt x="18969" y="1314"/>
                  </a:cubicBezTo>
                  <a:cubicBezTo>
                    <a:pt x="18846" y="1150"/>
                    <a:pt x="18599" y="368"/>
                    <a:pt x="17982" y="162"/>
                  </a:cubicBezTo>
                  <a:cubicBezTo>
                    <a:pt x="17651" y="62"/>
                    <a:pt x="17283" y="0"/>
                    <a:pt x="16912" y="0"/>
                  </a:cubicBezTo>
                  <a:close/>
                </a:path>
              </a:pathLst>
            </a:custGeom>
            <a:solidFill>
              <a:srgbClr val="844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 rot="4135959">
              <a:off x="1395851" y="806411"/>
              <a:ext cx="54619" cy="401645"/>
            </a:xfrm>
            <a:custGeom>
              <a:avLst/>
              <a:gdLst/>
              <a:ahLst/>
              <a:cxnLst/>
              <a:rect l="l" t="t" r="r" b="b"/>
              <a:pathLst>
                <a:path w="2882" h="21193" extrusionOk="0">
                  <a:moveTo>
                    <a:pt x="1" y="0"/>
                  </a:moveTo>
                  <a:lnTo>
                    <a:pt x="1" y="0"/>
                  </a:lnTo>
                  <a:cubicBezTo>
                    <a:pt x="494" y="1400"/>
                    <a:pt x="1770" y="17407"/>
                    <a:pt x="2099" y="19794"/>
                  </a:cubicBezTo>
                  <a:cubicBezTo>
                    <a:pt x="2140" y="20329"/>
                    <a:pt x="2429" y="20864"/>
                    <a:pt x="2881" y="21193"/>
                  </a:cubicBezTo>
                  <a:cubicBezTo>
                    <a:pt x="2511" y="17613"/>
                    <a:pt x="1317" y="1605"/>
                    <a:pt x="453" y="700"/>
                  </a:cubicBezTo>
                  <a:cubicBezTo>
                    <a:pt x="330" y="618"/>
                    <a:pt x="206" y="288"/>
                    <a:pt x="1" y="0"/>
                  </a:cubicBezTo>
                  <a:close/>
                </a:path>
              </a:pathLst>
            </a:custGeom>
            <a:solidFill>
              <a:srgbClr val="844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 rot="4135959">
              <a:off x="1133050" y="683856"/>
              <a:ext cx="110773" cy="222285"/>
            </a:xfrm>
            <a:custGeom>
              <a:avLst/>
              <a:gdLst/>
              <a:ahLst/>
              <a:cxnLst/>
              <a:rect l="l" t="t" r="r" b="b"/>
              <a:pathLst>
                <a:path w="5845" h="11729" extrusionOk="0">
                  <a:moveTo>
                    <a:pt x="1" y="0"/>
                  </a:moveTo>
                  <a:cubicBezTo>
                    <a:pt x="1935" y="823"/>
                    <a:pt x="2470" y="3004"/>
                    <a:pt x="3046" y="4897"/>
                  </a:cubicBezTo>
                  <a:cubicBezTo>
                    <a:pt x="3252" y="5597"/>
                    <a:pt x="4610" y="11399"/>
                    <a:pt x="5844" y="11728"/>
                  </a:cubicBezTo>
                  <a:cubicBezTo>
                    <a:pt x="4980" y="9588"/>
                    <a:pt x="2717" y="1235"/>
                    <a:pt x="1523" y="494"/>
                  </a:cubicBezTo>
                  <a:cubicBezTo>
                    <a:pt x="1071" y="206"/>
                    <a:pt x="536" y="0"/>
                    <a:pt x="1" y="0"/>
                  </a:cubicBezTo>
                  <a:close/>
                </a:path>
              </a:pathLst>
            </a:custGeom>
            <a:solidFill>
              <a:srgbClr val="844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 rot="4135959">
              <a:off x="1265182" y="719094"/>
              <a:ext cx="110754" cy="322578"/>
            </a:xfrm>
            <a:custGeom>
              <a:avLst/>
              <a:gdLst/>
              <a:ahLst/>
              <a:cxnLst/>
              <a:rect l="l" t="t" r="r" b="b"/>
              <a:pathLst>
                <a:path w="5844" h="17021" extrusionOk="0">
                  <a:moveTo>
                    <a:pt x="0" y="1"/>
                  </a:moveTo>
                  <a:lnTo>
                    <a:pt x="0" y="1"/>
                  </a:lnTo>
                  <a:cubicBezTo>
                    <a:pt x="618" y="947"/>
                    <a:pt x="1070" y="2017"/>
                    <a:pt x="1358" y="3087"/>
                  </a:cubicBezTo>
                  <a:cubicBezTo>
                    <a:pt x="2017" y="5391"/>
                    <a:pt x="4362" y="14033"/>
                    <a:pt x="4733" y="15021"/>
                  </a:cubicBezTo>
                  <a:cubicBezTo>
                    <a:pt x="4844" y="15354"/>
                    <a:pt x="5221" y="17021"/>
                    <a:pt x="5686" y="17021"/>
                  </a:cubicBezTo>
                  <a:cubicBezTo>
                    <a:pt x="5737" y="17021"/>
                    <a:pt x="5790" y="17000"/>
                    <a:pt x="5844" y="16955"/>
                  </a:cubicBezTo>
                  <a:cubicBezTo>
                    <a:pt x="4609" y="13292"/>
                    <a:pt x="1646" y="2017"/>
                    <a:pt x="1070" y="1029"/>
                  </a:cubicBezTo>
                  <a:cubicBezTo>
                    <a:pt x="864" y="577"/>
                    <a:pt x="494" y="206"/>
                    <a:pt x="0" y="1"/>
                  </a:cubicBezTo>
                  <a:close/>
                </a:path>
              </a:pathLst>
            </a:custGeom>
            <a:solidFill>
              <a:srgbClr val="844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 rot="4135959">
              <a:off x="490786" y="829125"/>
              <a:ext cx="315092" cy="733888"/>
            </a:xfrm>
            <a:custGeom>
              <a:avLst/>
              <a:gdLst/>
              <a:ahLst/>
              <a:cxnLst/>
              <a:rect l="l" t="t" r="r" b="b"/>
              <a:pathLst>
                <a:path w="16626" h="38724" extrusionOk="0">
                  <a:moveTo>
                    <a:pt x="1" y="1"/>
                  </a:moveTo>
                  <a:lnTo>
                    <a:pt x="1" y="1"/>
                  </a:lnTo>
                  <a:cubicBezTo>
                    <a:pt x="248" y="577"/>
                    <a:pt x="412" y="1194"/>
                    <a:pt x="495" y="1811"/>
                  </a:cubicBezTo>
                  <a:cubicBezTo>
                    <a:pt x="1523" y="8313"/>
                    <a:pt x="2388" y="10206"/>
                    <a:pt x="4815" y="14897"/>
                  </a:cubicBezTo>
                  <a:lnTo>
                    <a:pt x="3046" y="38723"/>
                  </a:lnTo>
                  <a:cubicBezTo>
                    <a:pt x="6009" y="31604"/>
                    <a:pt x="5103" y="23004"/>
                    <a:pt x="7490" y="15597"/>
                  </a:cubicBezTo>
                  <a:cubicBezTo>
                    <a:pt x="8231" y="12963"/>
                    <a:pt x="13580" y="13745"/>
                    <a:pt x="16626" y="11482"/>
                  </a:cubicBezTo>
                  <a:lnTo>
                    <a:pt x="16626" y="11482"/>
                  </a:lnTo>
                  <a:cubicBezTo>
                    <a:pt x="15506" y="11690"/>
                    <a:pt x="14401" y="11793"/>
                    <a:pt x="13326" y="11793"/>
                  </a:cubicBezTo>
                  <a:cubicBezTo>
                    <a:pt x="6732" y="11793"/>
                    <a:pt x="1244" y="7907"/>
                    <a:pt x="289" y="371"/>
                  </a:cubicBezTo>
                  <a:cubicBezTo>
                    <a:pt x="289" y="248"/>
                    <a:pt x="165" y="124"/>
                    <a:pt x="1" y="1"/>
                  </a:cubicBezTo>
                  <a:close/>
                </a:path>
              </a:pathLst>
            </a:custGeom>
            <a:solidFill>
              <a:srgbClr val="844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 rot="4135959">
              <a:off x="981441" y="1017227"/>
              <a:ext cx="295591" cy="56609"/>
            </a:xfrm>
            <a:custGeom>
              <a:avLst/>
              <a:gdLst/>
              <a:ahLst/>
              <a:cxnLst/>
              <a:rect l="l" t="t" r="r" b="b"/>
              <a:pathLst>
                <a:path w="15597" h="2987" extrusionOk="0">
                  <a:moveTo>
                    <a:pt x="9560" y="1"/>
                  </a:moveTo>
                  <a:cubicBezTo>
                    <a:pt x="6136" y="1"/>
                    <a:pt x="2574" y="1347"/>
                    <a:pt x="1" y="2986"/>
                  </a:cubicBezTo>
                  <a:cubicBezTo>
                    <a:pt x="3112" y="1794"/>
                    <a:pt x="6387" y="1058"/>
                    <a:pt x="9711" y="1058"/>
                  </a:cubicBezTo>
                  <a:cubicBezTo>
                    <a:pt x="11664" y="1058"/>
                    <a:pt x="13633" y="1312"/>
                    <a:pt x="15597" y="1875"/>
                  </a:cubicBezTo>
                  <a:cubicBezTo>
                    <a:pt x="13829" y="537"/>
                    <a:pt x="11722" y="1"/>
                    <a:pt x="9560" y="1"/>
                  </a:cubicBezTo>
                  <a:close/>
                </a:path>
              </a:pathLst>
            </a:custGeom>
            <a:solidFill>
              <a:srgbClr val="844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 rot="4135959">
              <a:off x="-143912" y="1000429"/>
              <a:ext cx="328339" cy="974481"/>
            </a:xfrm>
            <a:custGeom>
              <a:avLst/>
              <a:gdLst/>
              <a:ahLst/>
              <a:cxnLst/>
              <a:rect l="l" t="t" r="r" b="b"/>
              <a:pathLst>
                <a:path w="17325" h="51419" extrusionOk="0">
                  <a:moveTo>
                    <a:pt x="10819" y="0"/>
                  </a:moveTo>
                  <a:cubicBezTo>
                    <a:pt x="8978" y="0"/>
                    <a:pt x="7127" y="888"/>
                    <a:pt x="6050" y="2820"/>
                  </a:cubicBezTo>
                  <a:cubicBezTo>
                    <a:pt x="3704" y="7059"/>
                    <a:pt x="3087" y="12449"/>
                    <a:pt x="2634" y="17058"/>
                  </a:cubicBezTo>
                  <a:cubicBezTo>
                    <a:pt x="1482" y="27346"/>
                    <a:pt x="1070" y="37181"/>
                    <a:pt x="247" y="47057"/>
                  </a:cubicBezTo>
                  <a:cubicBezTo>
                    <a:pt x="165" y="48497"/>
                    <a:pt x="42" y="49937"/>
                    <a:pt x="0" y="51378"/>
                  </a:cubicBezTo>
                  <a:lnTo>
                    <a:pt x="16666" y="51419"/>
                  </a:lnTo>
                  <a:cubicBezTo>
                    <a:pt x="17325" y="35905"/>
                    <a:pt x="16296" y="20433"/>
                    <a:pt x="16337" y="4919"/>
                  </a:cubicBezTo>
                  <a:cubicBezTo>
                    <a:pt x="16337" y="4878"/>
                    <a:pt x="16337" y="4837"/>
                    <a:pt x="16337" y="4837"/>
                  </a:cubicBezTo>
                  <a:cubicBezTo>
                    <a:pt x="15976" y="1758"/>
                    <a:pt x="13408" y="0"/>
                    <a:pt x="10819" y="0"/>
                  </a:cubicBezTo>
                  <a:close/>
                </a:path>
              </a:pathLst>
            </a:custGeom>
            <a:solidFill>
              <a:srgbClr val="844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 rot="4135959">
              <a:off x="184859" y="804674"/>
              <a:ext cx="429731" cy="1598752"/>
            </a:xfrm>
            <a:custGeom>
              <a:avLst/>
              <a:gdLst/>
              <a:ahLst/>
              <a:cxnLst/>
              <a:rect l="l" t="t" r="r" b="b"/>
              <a:pathLst>
                <a:path w="22675" h="84359" extrusionOk="0">
                  <a:moveTo>
                    <a:pt x="22675" y="0"/>
                  </a:moveTo>
                  <a:lnTo>
                    <a:pt x="22675" y="0"/>
                  </a:lnTo>
                  <a:cubicBezTo>
                    <a:pt x="15064" y="6316"/>
                    <a:pt x="10758" y="17293"/>
                    <a:pt x="510" y="17293"/>
                  </a:cubicBezTo>
                  <a:cubicBezTo>
                    <a:pt x="342" y="17293"/>
                    <a:pt x="172" y="17290"/>
                    <a:pt x="1" y="17284"/>
                  </a:cubicBezTo>
                  <a:lnTo>
                    <a:pt x="1" y="17284"/>
                  </a:lnTo>
                  <a:cubicBezTo>
                    <a:pt x="4404" y="18107"/>
                    <a:pt x="6955" y="20329"/>
                    <a:pt x="7285" y="25719"/>
                  </a:cubicBezTo>
                  <a:cubicBezTo>
                    <a:pt x="8601" y="45266"/>
                    <a:pt x="8025" y="64812"/>
                    <a:pt x="8190" y="84359"/>
                  </a:cubicBezTo>
                  <a:lnTo>
                    <a:pt x="13910" y="84359"/>
                  </a:lnTo>
                  <a:cubicBezTo>
                    <a:pt x="13910" y="84359"/>
                    <a:pt x="12264" y="44937"/>
                    <a:pt x="8066" y="17037"/>
                  </a:cubicBezTo>
                  <a:cubicBezTo>
                    <a:pt x="8066" y="17037"/>
                    <a:pt x="13375" y="12222"/>
                    <a:pt x="15844" y="8683"/>
                  </a:cubicBezTo>
                  <a:cubicBezTo>
                    <a:pt x="17737" y="6008"/>
                    <a:pt x="20823" y="2264"/>
                    <a:pt x="22675" y="0"/>
                  </a:cubicBezTo>
                  <a:close/>
                </a:path>
              </a:pathLst>
            </a:custGeom>
            <a:solidFill>
              <a:srgbClr val="844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 rot="4135959">
              <a:off x="938018" y="1206405"/>
              <a:ext cx="120912" cy="135126"/>
            </a:xfrm>
            <a:custGeom>
              <a:avLst/>
              <a:gdLst/>
              <a:ahLst/>
              <a:cxnLst/>
              <a:rect l="l" t="t" r="r" b="b"/>
              <a:pathLst>
                <a:path w="6380" h="7130" extrusionOk="0">
                  <a:moveTo>
                    <a:pt x="6094" y="0"/>
                  </a:moveTo>
                  <a:cubicBezTo>
                    <a:pt x="4882" y="0"/>
                    <a:pt x="216" y="436"/>
                    <a:pt x="1" y="7129"/>
                  </a:cubicBezTo>
                  <a:cubicBezTo>
                    <a:pt x="1" y="7129"/>
                    <a:pt x="742" y="1245"/>
                    <a:pt x="6379" y="10"/>
                  </a:cubicBezTo>
                  <a:cubicBezTo>
                    <a:pt x="6379" y="10"/>
                    <a:pt x="6275" y="0"/>
                    <a:pt x="6094" y="0"/>
                  </a:cubicBezTo>
                  <a:close/>
                </a:path>
              </a:pathLst>
            </a:custGeom>
            <a:solidFill>
              <a:srgbClr val="844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 rot="4135959">
              <a:off x="1271036" y="972862"/>
              <a:ext cx="67866" cy="474893"/>
            </a:xfrm>
            <a:custGeom>
              <a:avLst/>
              <a:gdLst/>
              <a:ahLst/>
              <a:cxnLst/>
              <a:rect l="l" t="t" r="r" b="b"/>
              <a:pathLst>
                <a:path w="3581" h="25058" extrusionOk="0">
                  <a:moveTo>
                    <a:pt x="3252" y="1"/>
                  </a:moveTo>
                  <a:cubicBezTo>
                    <a:pt x="2964" y="1071"/>
                    <a:pt x="2881" y="2387"/>
                    <a:pt x="2593" y="4239"/>
                  </a:cubicBezTo>
                  <a:cubicBezTo>
                    <a:pt x="1770" y="9218"/>
                    <a:pt x="1" y="19506"/>
                    <a:pt x="947" y="22428"/>
                  </a:cubicBezTo>
                  <a:cubicBezTo>
                    <a:pt x="1564" y="24350"/>
                    <a:pt x="2436" y="25057"/>
                    <a:pt x="3254" y="25057"/>
                  </a:cubicBezTo>
                  <a:cubicBezTo>
                    <a:pt x="3337" y="25057"/>
                    <a:pt x="3418" y="25050"/>
                    <a:pt x="3499" y="25036"/>
                  </a:cubicBezTo>
                  <a:lnTo>
                    <a:pt x="3499" y="25036"/>
                  </a:lnTo>
                  <a:cubicBezTo>
                    <a:pt x="3509" y="25038"/>
                    <a:pt x="3519" y="25038"/>
                    <a:pt x="3528" y="25038"/>
                  </a:cubicBezTo>
                  <a:cubicBezTo>
                    <a:pt x="3549" y="25038"/>
                    <a:pt x="3567" y="25034"/>
                    <a:pt x="3581" y="25020"/>
                  </a:cubicBezTo>
                  <a:lnTo>
                    <a:pt x="3581" y="25020"/>
                  </a:lnTo>
                  <a:cubicBezTo>
                    <a:pt x="3554" y="25026"/>
                    <a:pt x="3527" y="25032"/>
                    <a:pt x="3499" y="25036"/>
                  </a:cubicBezTo>
                  <a:lnTo>
                    <a:pt x="3499" y="25036"/>
                  </a:lnTo>
                  <a:cubicBezTo>
                    <a:pt x="3462" y="25032"/>
                    <a:pt x="3419" y="25020"/>
                    <a:pt x="3375" y="25020"/>
                  </a:cubicBezTo>
                  <a:cubicBezTo>
                    <a:pt x="947" y="23498"/>
                    <a:pt x="1235" y="19341"/>
                    <a:pt x="1770" y="14979"/>
                  </a:cubicBezTo>
                  <a:cubicBezTo>
                    <a:pt x="2182" y="11276"/>
                    <a:pt x="3540" y="3375"/>
                    <a:pt x="3252" y="1"/>
                  </a:cubicBezTo>
                  <a:close/>
                </a:path>
              </a:pathLst>
            </a:custGeom>
            <a:solidFill>
              <a:srgbClr val="844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 rot="4135959">
              <a:off x="806225" y="969045"/>
              <a:ext cx="329116" cy="316002"/>
            </a:xfrm>
            <a:custGeom>
              <a:avLst/>
              <a:gdLst/>
              <a:ahLst/>
              <a:cxnLst/>
              <a:rect l="l" t="t" r="r" b="b"/>
              <a:pathLst>
                <a:path w="17366" h="16674" extrusionOk="0">
                  <a:moveTo>
                    <a:pt x="2511" y="6161"/>
                  </a:moveTo>
                  <a:cubicBezTo>
                    <a:pt x="4033" y="9988"/>
                    <a:pt x="6296" y="14185"/>
                    <a:pt x="10453" y="14926"/>
                  </a:cubicBezTo>
                  <a:cubicBezTo>
                    <a:pt x="5926" y="14926"/>
                    <a:pt x="2099" y="10729"/>
                    <a:pt x="2511" y="6161"/>
                  </a:cubicBezTo>
                  <a:close/>
                  <a:moveTo>
                    <a:pt x="9918" y="1"/>
                  </a:moveTo>
                  <a:cubicBezTo>
                    <a:pt x="8587" y="1"/>
                    <a:pt x="7133" y="196"/>
                    <a:pt x="5844" y="564"/>
                  </a:cubicBezTo>
                  <a:cubicBezTo>
                    <a:pt x="2058" y="1593"/>
                    <a:pt x="0" y="5708"/>
                    <a:pt x="1482" y="9371"/>
                  </a:cubicBezTo>
                  <a:cubicBezTo>
                    <a:pt x="4105" y="15837"/>
                    <a:pt x="10030" y="16674"/>
                    <a:pt x="12920" y="16674"/>
                  </a:cubicBezTo>
                  <a:cubicBezTo>
                    <a:pt x="13929" y="16674"/>
                    <a:pt x="14568" y="16572"/>
                    <a:pt x="14568" y="16572"/>
                  </a:cubicBezTo>
                  <a:cubicBezTo>
                    <a:pt x="14568" y="16572"/>
                    <a:pt x="10288" y="13938"/>
                    <a:pt x="12592" y="9412"/>
                  </a:cubicBezTo>
                  <a:cubicBezTo>
                    <a:pt x="14403" y="5791"/>
                    <a:pt x="17366" y="4145"/>
                    <a:pt x="13745" y="935"/>
                  </a:cubicBezTo>
                  <a:cubicBezTo>
                    <a:pt x="13017" y="298"/>
                    <a:pt x="11561" y="1"/>
                    <a:pt x="9918" y="1"/>
                  </a:cubicBezTo>
                  <a:close/>
                </a:path>
              </a:pathLst>
            </a:custGeom>
            <a:solidFill>
              <a:srgbClr val="844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 rot="4135959">
              <a:off x="405047" y="1200908"/>
              <a:ext cx="1030711" cy="2277168"/>
            </a:xfrm>
            <a:custGeom>
              <a:avLst/>
              <a:gdLst/>
              <a:ahLst/>
              <a:cxnLst/>
              <a:rect l="l" t="t" r="r" b="b"/>
              <a:pathLst>
                <a:path w="54386" h="120156" extrusionOk="0">
                  <a:moveTo>
                    <a:pt x="29932" y="0"/>
                  </a:moveTo>
                  <a:cubicBezTo>
                    <a:pt x="29488" y="0"/>
                    <a:pt x="29061" y="67"/>
                    <a:pt x="28708" y="202"/>
                  </a:cubicBezTo>
                  <a:cubicBezTo>
                    <a:pt x="28461" y="284"/>
                    <a:pt x="28255" y="408"/>
                    <a:pt x="28049" y="572"/>
                  </a:cubicBezTo>
                  <a:cubicBezTo>
                    <a:pt x="27062" y="1601"/>
                    <a:pt x="26239" y="19131"/>
                    <a:pt x="26115" y="20284"/>
                  </a:cubicBezTo>
                  <a:cubicBezTo>
                    <a:pt x="26027" y="21138"/>
                    <a:pt x="25326" y="21740"/>
                    <a:pt x="24436" y="21740"/>
                  </a:cubicBezTo>
                  <a:cubicBezTo>
                    <a:pt x="24084" y="21740"/>
                    <a:pt x="23702" y="21646"/>
                    <a:pt x="23317" y="21436"/>
                  </a:cubicBezTo>
                  <a:cubicBezTo>
                    <a:pt x="22947" y="21230"/>
                    <a:pt x="22576" y="20489"/>
                    <a:pt x="22206" y="19378"/>
                  </a:cubicBezTo>
                  <a:cubicBezTo>
                    <a:pt x="21259" y="16333"/>
                    <a:pt x="20436" y="10984"/>
                    <a:pt x="20025" y="8226"/>
                  </a:cubicBezTo>
                  <a:cubicBezTo>
                    <a:pt x="19643" y="5965"/>
                    <a:pt x="18270" y="4876"/>
                    <a:pt x="17015" y="4876"/>
                  </a:cubicBezTo>
                  <a:cubicBezTo>
                    <a:pt x="16374" y="4876"/>
                    <a:pt x="15765" y="5160"/>
                    <a:pt x="15334" y="5716"/>
                  </a:cubicBezTo>
                  <a:cubicBezTo>
                    <a:pt x="15087" y="6169"/>
                    <a:pt x="14922" y="6622"/>
                    <a:pt x="14922" y="7115"/>
                  </a:cubicBezTo>
                  <a:cubicBezTo>
                    <a:pt x="14634" y="10695"/>
                    <a:pt x="16527" y="19214"/>
                    <a:pt x="16980" y="23123"/>
                  </a:cubicBezTo>
                  <a:cubicBezTo>
                    <a:pt x="17556" y="27773"/>
                    <a:pt x="17844" y="32053"/>
                    <a:pt x="15251" y="33657"/>
                  </a:cubicBezTo>
                  <a:cubicBezTo>
                    <a:pt x="15169" y="33699"/>
                    <a:pt x="15128" y="33699"/>
                    <a:pt x="15046" y="33699"/>
                  </a:cubicBezTo>
                  <a:cubicBezTo>
                    <a:pt x="14922" y="33699"/>
                    <a:pt x="14840" y="33657"/>
                    <a:pt x="14758" y="33616"/>
                  </a:cubicBezTo>
                  <a:lnTo>
                    <a:pt x="14716" y="33616"/>
                  </a:lnTo>
                  <a:cubicBezTo>
                    <a:pt x="14511" y="33493"/>
                    <a:pt x="14305" y="33369"/>
                    <a:pt x="14099" y="33205"/>
                  </a:cubicBezTo>
                  <a:cubicBezTo>
                    <a:pt x="12042" y="31723"/>
                    <a:pt x="8174" y="27403"/>
                    <a:pt x="5746" y="26333"/>
                  </a:cubicBezTo>
                  <a:cubicBezTo>
                    <a:pt x="5164" y="26072"/>
                    <a:pt x="4592" y="25960"/>
                    <a:pt x="4054" y="25960"/>
                  </a:cubicBezTo>
                  <a:cubicBezTo>
                    <a:pt x="1701" y="25960"/>
                    <a:pt x="1" y="28105"/>
                    <a:pt x="972" y="29378"/>
                  </a:cubicBezTo>
                  <a:cubicBezTo>
                    <a:pt x="2166" y="30941"/>
                    <a:pt x="7021" y="36497"/>
                    <a:pt x="9655" y="40241"/>
                  </a:cubicBezTo>
                  <a:cubicBezTo>
                    <a:pt x="12289" y="43945"/>
                    <a:pt x="17967" y="48965"/>
                    <a:pt x="17967" y="48965"/>
                  </a:cubicBezTo>
                  <a:cubicBezTo>
                    <a:pt x="13770" y="78511"/>
                    <a:pt x="12371" y="120156"/>
                    <a:pt x="12371" y="120156"/>
                  </a:cubicBezTo>
                  <a:lnTo>
                    <a:pt x="40271" y="119867"/>
                  </a:lnTo>
                  <a:lnTo>
                    <a:pt x="34428" y="49541"/>
                  </a:lnTo>
                  <a:cubicBezTo>
                    <a:pt x="36938" y="44562"/>
                    <a:pt x="37843" y="42587"/>
                    <a:pt x="38831" y="35674"/>
                  </a:cubicBezTo>
                  <a:cubicBezTo>
                    <a:pt x="39036" y="34151"/>
                    <a:pt x="39695" y="32752"/>
                    <a:pt x="40683" y="31641"/>
                  </a:cubicBezTo>
                  <a:cubicBezTo>
                    <a:pt x="42946" y="28719"/>
                    <a:pt x="53316" y="20242"/>
                    <a:pt x="53892" y="18432"/>
                  </a:cubicBezTo>
                  <a:cubicBezTo>
                    <a:pt x="54386" y="16827"/>
                    <a:pt x="53151" y="15757"/>
                    <a:pt x="51670" y="15675"/>
                  </a:cubicBezTo>
                  <a:lnTo>
                    <a:pt x="51135" y="15675"/>
                  </a:lnTo>
                  <a:cubicBezTo>
                    <a:pt x="49551" y="15825"/>
                    <a:pt x="40712" y="25097"/>
                    <a:pt x="37787" y="25097"/>
                  </a:cubicBezTo>
                  <a:cubicBezTo>
                    <a:pt x="37520" y="25097"/>
                    <a:pt x="37302" y="25020"/>
                    <a:pt x="37144" y="24851"/>
                  </a:cubicBezTo>
                  <a:cubicBezTo>
                    <a:pt x="35950" y="23576"/>
                    <a:pt x="46279" y="7774"/>
                    <a:pt x="46197" y="6045"/>
                  </a:cubicBezTo>
                  <a:cubicBezTo>
                    <a:pt x="46122" y="4702"/>
                    <a:pt x="44593" y="3325"/>
                    <a:pt x="42989" y="3325"/>
                  </a:cubicBezTo>
                  <a:cubicBezTo>
                    <a:pt x="42824" y="3325"/>
                    <a:pt x="42658" y="3340"/>
                    <a:pt x="42493" y="3371"/>
                  </a:cubicBezTo>
                  <a:cubicBezTo>
                    <a:pt x="42164" y="3453"/>
                    <a:pt x="41876" y="3535"/>
                    <a:pt x="41588" y="3700"/>
                  </a:cubicBezTo>
                  <a:cubicBezTo>
                    <a:pt x="40478" y="4374"/>
                    <a:pt x="32800" y="21429"/>
                    <a:pt x="31760" y="21429"/>
                  </a:cubicBezTo>
                  <a:cubicBezTo>
                    <a:pt x="31720" y="21429"/>
                    <a:pt x="31690" y="21405"/>
                    <a:pt x="31671" y="21353"/>
                  </a:cubicBezTo>
                  <a:lnTo>
                    <a:pt x="31671" y="21230"/>
                  </a:lnTo>
                  <a:cubicBezTo>
                    <a:pt x="31094" y="19049"/>
                    <a:pt x="33193" y="3494"/>
                    <a:pt x="32905" y="1725"/>
                  </a:cubicBezTo>
                  <a:cubicBezTo>
                    <a:pt x="32720" y="586"/>
                    <a:pt x="31248" y="0"/>
                    <a:pt x="29932" y="0"/>
                  </a:cubicBezTo>
                  <a:close/>
                </a:path>
              </a:pathLst>
            </a:custGeom>
            <a:solidFill>
              <a:srgbClr val="D89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 rot="4135959">
              <a:off x="1373301" y="2107162"/>
              <a:ext cx="312742" cy="57689"/>
            </a:xfrm>
            <a:custGeom>
              <a:avLst/>
              <a:gdLst/>
              <a:ahLst/>
              <a:cxnLst/>
              <a:rect l="l" t="t" r="r" b="b"/>
              <a:pathLst>
                <a:path w="16502" h="3044" extrusionOk="0">
                  <a:moveTo>
                    <a:pt x="6487" y="0"/>
                  </a:moveTo>
                  <a:cubicBezTo>
                    <a:pt x="4161" y="0"/>
                    <a:pt x="1893" y="575"/>
                    <a:pt x="1" y="2015"/>
                  </a:cubicBezTo>
                  <a:cubicBezTo>
                    <a:pt x="2149" y="1388"/>
                    <a:pt x="4298" y="1107"/>
                    <a:pt x="6424" y="1107"/>
                  </a:cubicBezTo>
                  <a:cubicBezTo>
                    <a:pt x="9876" y="1107"/>
                    <a:pt x="13268" y="1847"/>
                    <a:pt x="16502" y="3044"/>
                  </a:cubicBezTo>
                  <a:cubicBezTo>
                    <a:pt x="13805" y="1370"/>
                    <a:pt x="10077" y="0"/>
                    <a:pt x="6487" y="0"/>
                  </a:cubicBezTo>
                  <a:close/>
                </a:path>
              </a:pathLst>
            </a:custGeom>
            <a:solidFill>
              <a:srgbClr val="D89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 rot="4135959">
              <a:off x="328820" y="1375261"/>
              <a:ext cx="457799" cy="1688432"/>
            </a:xfrm>
            <a:custGeom>
              <a:avLst/>
              <a:gdLst/>
              <a:ahLst/>
              <a:cxnLst/>
              <a:rect l="l" t="t" r="r" b="b"/>
              <a:pathLst>
                <a:path w="24156" h="89091" extrusionOk="0">
                  <a:moveTo>
                    <a:pt x="0" y="0"/>
                  </a:moveTo>
                  <a:lnTo>
                    <a:pt x="0" y="0"/>
                  </a:lnTo>
                  <a:cubicBezTo>
                    <a:pt x="1975" y="2387"/>
                    <a:pt x="5309" y="6296"/>
                    <a:pt x="7325" y="9135"/>
                  </a:cubicBezTo>
                  <a:cubicBezTo>
                    <a:pt x="9959" y="12839"/>
                    <a:pt x="15596" y="17859"/>
                    <a:pt x="15596" y="17859"/>
                  </a:cubicBezTo>
                  <a:cubicBezTo>
                    <a:pt x="11440" y="47405"/>
                    <a:pt x="10041" y="89091"/>
                    <a:pt x="10041" y="89091"/>
                  </a:cubicBezTo>
                  <a:lnTo>
                    <a:pt x="16090" y="89008"/>
                  </a:lnTo>
                  <a:cubicBezTo>
                    <a:pt x="16049" y="68351"/>
                    <a:pt x="15267" y="47652"/>
                    <a:pt x="16502" y="26995"/>
                  </a:cubicBezTo>
                  <a:cubicBezTo>
                    <a:pt x="16790" y="21316"/>
                    <a:pt x="19464" y="18929"/>
                    <a:pt x="24156" y="18024"/>
                  </a:cubicBezTo>
                  <a:lnTo>
                    <a:pt x="24156" y="18024"/>
                  </a:lnTo>
                  <a:cubicBezTo>
                    <a:pt x="23927" y="18034"/>
                    <a:pt x="23701" y="18039"/>
                    <a:pt x="23477" y="18039"/>
                  </a:cubicBezTo>
                  <a:cubicBezTo>
                    <a:pt x="12690" y="18039"/>
                    <a:pt x="8063" y="6531"/>
                    <a:pt x="0" y="0"/>
                  </a:cubicBezTo>
                  <a:close/>
                </a:path>
              </a:pathLst>
            </a:custGeom>
            <a:solidFill>
              <a:srgbClr val="D89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 rot="4135959">
              <a:off x="1198876" y="1981399"/>
              <a:ext cx="129478" cy="142195"/>
            </a:xfrm>
            <a:custGeom>
              <a:avLst/>
              <a:gdLst/>
              <a:ahLst/>
              <a:cxnLst/>
              <a:rect l="l" t="t" r="r" b="b"/>
              <a:pathLst>
                <a:path w="6832" h="7503" extrusionOk="0">
                  <a:moveTo>
                    <a:pt x="344" y="1"/>
                  </a:moveTo>
                  <a:cubicBezTo>
                    <a:pt x="127" y="1"/>
                    <a:pt x="1" y="14"/>
                    <a:pt x="1" y="14"/>
                  </a:cubicBezTo>
                  <a:cubicBezTo>
                    <a:pt x="5968" y="1248"/>
                    <a:pt x="6832" y="7503"/>
                    <a:pt x="6832" y="7503"/>
                  </a:cubicBezTo>
                  <a:cubicBezTo>
                    <a:pt x="6548" y="489"/>
                    <a:pt x="1690" y="1"/>
                    <a:pt x="344" y="1"/>
                  </a:cubicBezTo>
                  <a:close/>
                </a:path>
              </a:pathLst>
            </a:custGeom>
            <a:solidFill>
              <a:srgbClr val="D89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 rot="4135959">
              <a:off x="1510848" y="1631846"/>
              <a:ext cx="78782" cy="504458"/>
            </a:xfrm>
            <a:custGeom>
              <a:avLst/>
              <a:gdLst/>
              <a:ahLst/>
              <a:cxnLst/>
              <a:rect l="l" t="t" r="r" b="b"/>
              <a:pathLst>
                <a:path w="4157" h="26618" extrusionOk="0">
                  <a:moveTo>
                    <a:pt x="288" y="0"/>
                  </a:moveTo>
                  <a:cubicBezTo>
                    <a:pt x="0" y="3580"/>
                    <a:pt x="1852" y="12099"/>
                    <a:pt x="2346" y="16008"/>
                  </a:cubicBezTo>
                  <a:cubicBezTo>
                    <a:pt x="2922" y="20617"/>
                    <a:pt x="3169" y="24938"/>
                    <a:pt x="617" y="26542"/>
                  </a:cubicBezTo>
                  <a:cubicBezTo>
                    <a:pt x="535" y="26584"/>
                    <a:pt x="453" y="26584"/>
                    <a:pt x="371" y="26584"/>
                  </a:cubicBezTo>
                  <a:cubicBezTo>
                    <a:pt x="478" y="26606"/>
                    <a:pt x="587" y="26618"/>
                    <a:pt x="696" y="26618"/>
                  </a:cubicBezTo>
                  <a:cubicBezTo>
                    <a:pt x="1588" y="26618"/>
                    <a:pt x="2509" y="25838"/>
                    <a:pt x="3169" y="23785"/>
                  </a:cubicBezTo>
                  <a:cubicBezTo>
                    <a:pt x="4156" y="20699"/>
                    <a:pt x="2222" y="9876"/>
                    <a:pt x="1276" y="4568"/>
                  </a:cubicBezTo>
                  <a:cubicBezTo>
                    <a:pt x="947" y="2634"/>
                    <a:pt x="576" y="1111"/>
                    <a:pt x="288" y="0"/>
                  </a:cubicBezTo>
                  <a:close/>
                </a:path>
              </a:pathLst>
            </a:custGeom>
            <a:solidFill>
              <a:srgbClr val="D89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 rot="4135959">
              <a:off x="1298961" y="1927381"/>
              <a:ext cx="11712" cy="7050"/>
            </a:xfrm>
            <a:custGeom>
              <a:avLst/>
              <a:gdLst/>
              <a:ahLst/>
              <a:cxnLst/>
              <a:rect l="l" t="t" r="r" b="b"/>
              <a:pathLst>
                <a:path w="618" h="372" extrusionOk="0">
                  <a:moveTo>
                    <a:pt x="0" y="1"/>
                  </a:moveTo>
                  <a:cubicBezTo>
                    <a:pt x="165" y="165"/>
                    <a:pt x="412" y="289"/>
                    <a:pt x="617" y="371"/>
                  </a:cubicBezTo>
                  <a:cubicBezTo>
                    <a:pt x="412" y="248"/>
                    <a:pt x="206" y="124"/>
                    <a:pt x="0" y="1"/>
                  </a:cubicBezTo>
                  <a:close/>
                </a:path>
              </a:pathLst>
            </a:custGeom>
            <a:solidFill>
              <a:srgbClr val="E9A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 rot="4135959">
              <a:off x="1709417" y="1765368"/>
              <a:ext cx="123243" cy="422586"/>
            </a:xfrm>
            <a:custGeom>
              <a:avLst/>
              <a:gdLst/>
              <a:ahLst/>
              <a:cxnLst/>
              <a:rect l="l" t="t" r="r" b="b"/>
              <a:pathLst>
                <a:path w="6503" h="22298" extrusionOk="0">
                  <a:moveTo>
                    <a:pt x="6503" y="1"/>
                  </a:moveTo>
                  <a:lnTo>
                    <a:pt x="6503" y="1"/>
                  </a:lnTo>
                  <a:cubicBezTo>
                    <a:pt x="6297" y="83"/>
                    <a:pt x="6050" y="207"/>
                    <a:pt x="5885" y="371"/>
                  </a:cubicBezTo>
                  <a:cubicBezTo>
                    <a:pt x="4898" y="1400"/>
                    <a:pt x="4075" y="18971"/>
                    <a:pt x="3951" y="20124"/>
                  </a:cubicBezTo>
                  <a:cubicBezTo>
                    <a:pt x="3832" y="20956"/>
                    <a:pt x="3134" y="21573"/>
                    <a:pt x="2229" y="21573"/>
                  </a:cubicBezTo>
                  <a:cubicBezTo>
                    <a:pt x="1880" y="21573"/>
                    <a:pt x="1501" y="21482"/>
                    <a:pt x="1112" y="21276"/>
                  </a:cubicBezTo>
                  <a:cubicBezTo>
                    <a:pt x="742" y="21111"/>
                    <a:pt x="371" y="20288"/>
                    <a:pt x="1" y="19177"/>
                  </a:cubicBezTo>
                  <a:lnTo>
                    <a:pt x="1" y="19177"/>
                  </a:lnTo>
                  <a:cubicBezTo>
                    <a:pt x="574" y="21561"/>
                    <a:pt x="1530" y="22298"/>
                    <a:pt x="2400" y="22298"/>
                  </a:cubicBezTo>
                  <a:cubicBezTo>
                    <a:pt x="3091" y="22298"/>
                    <a:pt x="3728" y="21832"/>
                    <a:pt x="4075" y="21358"/>
                  </a:cubicBezTo>
                  <a:cubicBezTo>
                    <a:pt x="4857" y="20329"/>
                    <a:pt x="5597" y="3581"/>
                    <a:pt x="6009" y="1441"/>
                  </a:cubicBezTo>
                  <a:cubicBezTo>
                    <a:pt x="6091" y="947"/>
                    <a:pt x="6256" y="454"/>
                    <a:pt x="6503" y="1"/>
                  </a:cubicBezTo>
                  <a:close/>
                </a:path>
              </a:pathLst>
            </a:custGeom>
            <a:solidFill>
              <a:srgbClr val="D89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 rot="4135959">
              <a:off x="-254341" y="155955"/>
              <a:ext cx="665245" cy="1654129"/>
            </a:xfrm>
            <a:custGeom>
              <a:avLst/>
              <a:gdLst/>
              <a:ahLst/>
              <a:cxnLst/>
              <a:rect l="l" t="t" r="r" b="b"/>
              <a:pathLst>
                <a:path w="35102" h="87281" extrusionOk="0">
                  <a:moveTo>
                    <a:pt x="11563" y="1"/>
                  </a:moveTo>
                  <a:cubicBezTo>
                    <a:pt x="11563" y="1"/>
                    <a:pt x="11563" y="5392"/>
                    <a:pt x="11316" y="7820"/>
                  </a:cubicBezTo>
                  <a:cubicBezTo>
                    <a:pt x="11275" y="8478"/>
                    <a:pt x="11193" y="9630"/>
                    <a:pt x="11070" y="11029"/>
                  </a:cubicBezTo>
                  <a:lnTo>
                    <a:pt x="11070" y="11317"/>
                  </a:lnTo>
                  <a:cubicBezTo>
                    <a:pt x="10823" y="15185"/>
                    <a:pt x="10576" y="20741"/>
                    <a:pt x="11070" y="22881"/>
                  </a:cubicBezTo>
                  <a:cubicBezTo>
                    <a:pt x="11728" y="25843"/>
                    <a:pt x="0" y="85964"/>
                    <a:pt x="0" y="85964"/>
                  </a:cubicBezTo>
                  <a:lnTo>
                    <a:pt x="8395" y="87281"/>
                  </a:lnTo>
                  <a:lnTo>
                    <a:pt x="35101" y="8355"/>
                  </a:lnTo>
                  <a:lnTo>
                    <a:pt x="33661" y="2100"/>
                  </a:lnTo>
                  <a:lnTo>
                    <a:pt x="11563" y="1"/>
                  </a:lnTo>
                  <a:close/>
                </a:path>
              </a:pathLst>
            </a:custGeom>
            <a:solidFill>
              <a:srgbClr val="F4D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 rot="4135959">
              <a:off x="880816" y="818694"/>
              <a:ext cx="189518" cy="304612"/>
            </a:xfrm>
            <a:custGeom>
              <a:avLst/>
              <a:gdLst/>
              <a:ahLst/>
              <a:cxnLst/>
              <a:rect l="l" t="t" r="r" b="b"/>
              <a:pathLst>
                <a:path w="10000" h="16073" extrusionOk="0">
                  <a:moveTo>
                    <a:pt x="4817" y="1"/>
                  </a:moveTo>
                  <a:cubicBezTo>
                    <a:pt x="3557" y="1"/>
                    <a:pt x="2385" y="538"/>
                    <a:pt x="1811" y="2059"/>
                  </a:cubicBezTo>
                  <a:cubicBezTo>
                    <a:pt x="247" y="6133"/>
                    <a:pt x="0" y="13746"/>
                    <a:pt x="370" y="13952"/>
                  </a:cubicBezTo>
                  <a:cubicBezTo>
                    <a:pt x="686" y="14141"/>
                    <a:pt x="4703" y="16072"/>
                    <a:pt x="6913" y="16072"/>
                  </a:cubicBezTo>
                  <a:cubicBezTo>
                    <a:pt x="7584" y="16072"/>
                    <a:pt x="8089" y="15894"/>
                    <a:pt x="8271" y="15433"/>
                  </a:cubicBezTo>
                  <a:cubicBezTo>
                    <a:pt x="9053" y="13458"/>
                    <a:pt x="9506" y="8561"/>
                    <a:pt x="9506" y="8561"/>
                  </a:cubicBezTo>
                  <a:cubicBezTo>
                    <a:pt x="9506" y="8232"/>
                    <a:pt x="10000" y="3870"/>
                    <a:pt x="9506" y="2389"/>
                  </a:cubicBezTo>
                  <a:cubicBezTo>
                    <a:pt x="9224" y="1466"/>
                    <a:pt x="6899" y="1"/>
                    <a:pt x="4817" y="1"/>
                  </a:cubicBezTo>
                  <a:close/>
                </a:path>
              </a:pathLst>
            </a:custGeom>
            <a:solidFill>
              <a:srgbClr val="F4D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 rot="4135959">
              <a:off x="902811" y="787068"/>
              <a:ext cx="121670" cy="304346"/>
            </a:xfrm>
            <a:custGeom>
              <a:avLst/>
              <a:gdLst/>
              <a:ahLst/>
              <a:cxnLst/>
              <a:rect l="l" t="t" r="r" b="b"/>
              <a:pathLst>
                <a:path w="6420" h="16059" extrusionOk="0">
                  <a:moveTo>
                    <a:pt x="4903" y="0"/>
                  </a:moveTo>
                  <a:cubicBezTo>
                    <a:pt x="3588" y="0"/>
                    <a:pt x="2382" y="545"/>
                    <a:pt x="1811" y="2067"/>
                  </a:cubicBezTo>
                  <a:cubicBezTo>
                    <a:pt x="288" y="6141"/>
                    <a:pt x="0" y="13754"/>
                    <a:pt x="370" y="14001"/>
                  </a:cubicBezTo>
                  <a:cubicBezTo>
                    <a:pt x="658" y="14124"/>
                    <a:pt x="4156" y="15812"/>
                    <a:pt x="6420" y="16058"/>
                  </a:cubicBezTo>
                  <a:cubicBezTo>
                    <a:pt x="4527" y="15606"/>
                    <a:pt x="2757" y="14947"/>
                    <a:pt x="1029" y="14083"/>
                  </a:cubicBezTo>
                  <a:cubicBezTo>
                    <a:pt x="658" y="13877"/>
                    <a:pt x="947" y="6265"/>
                    <a:pt x="2469" y="2191"/>
                  </a:cubicBezTo>
                  <a:cubicBezTo>
                    <a:pt x="3061" y="637"/>
                    <a:pt x="4285" y="114"/>
                    <a:pt x="5632" y="114"/>
                  </a:cubicBezTo>
                  <a:cubicBezTo>
                    <a:pt x="5784" y="114"/>
                    <a:pt x="5937" y="121"/>
                    <a:pt x="6090" y="133"/>
                  </a:cubicBezTo>
                  <a:cubicBezTo>
                    <a:pt x="5694" y="48"/>
                    <a:pt x="5294" y="0"/>
                    <a:pt x="4903" y="0"/>
                  </a:cubicBezTo>
                  <a:close/>
                </a:path>
              </a:pathLst>
            </a:custGeom>
            <a:solidFill>
              <a:srgbClr val="E9A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 rot="4135959">
              <a:off x="842930" y="679569"/>
              <a:ext cx="155215" cy="317632"/>
            </a:xfrm>
            <a:custGeom>
              <a:avLst/>
              <a:gdLst/>
              <a:ahLst/>
              <a:cxnLst/>
              <a:rect l="l" t="t" r="r" b="b"/>
              <a:pathLst>
                <a:path w="8190" h="16760" extrusionOk="0">
                  <a:moveTo>
                    <a:pt x="4824" y="0"/>
                  </a:moveTo>
                  <a:cubicBezTo>
                    <a:pt x="3194" y="0"/>
                    <a:pt x="1799" y="675"/>
                    <a:pt x="1400" y="2372"/>
                  </a:cubicBezTo>
                  <a:cubicBezTo>
                    <a:pt x="947" y="4471"/>
                    <a:pt x="1" y="16198"/>
                    <a:pt x="3293" y="16692"/>
                  </a:cubicBezTo>
                  <a:cubicBezTo>
                    <a:pt x="3598" y="16736"/>
                    <a:pt x="3879" y="16760"/>
                    <a:pt x="4137" y="16760"/>
                  </a:cubicBezTo>
                  <a:cubicBezTo>
                    <a:pt x="5828" y="16760"/>
                    <a:pt x="6557" y="15727"/>
                    <a:pt x="6914" y="12371"/>
                  </a:cubicBezTo>
                  <a:cubicBezTo>
                    <a:pt x="7325" y="8503"/>
                    <a:pt x="8190" y="3030"/>
                    <a:pt x="8190" y="3030"/>
                  </a:cubicBezTo>
                  <a:cubicBezTo>
                    <a:pt x="8190" y="3030"/>
                    <a:pt x="8066" y="479"/>
                    <a:pt x="6009" y="109"/>
                  </a:cubicBezTo>
                  <a:cubicBezTo>
                    <a:pt x="5607" y="38"/>
                    <a:pt x="5209" y="0"/>
                    <a:pt x="4824" y="0"/>
                  </a:cubicBezTo>
                  <a:close/>
                </a:path>
              </a:pathLst>
            </a:custGeom>
            <a:solidFill>
              <a:srgbClr val="F4D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 rot="4135959">
              <a:off x="768234" y="831811"/>
              <a:ext cx="96502" cy="80507"/>
            </a:xfrm>
            <a:custGeom>
              <a:avLst/>
              <a:gdLst/>
              <a:ahLst/>
              <a:cxnLst/>
              <a:rect l="l" t="t" r="r" b="b"/>
              <a:pathLst>
                <a:path w="5092" h="4248" extrusionOk="0">
                  <a:moveTo>
                    <a:pt x="1870" y="0"/>
                  </a:moveTo>
                  <a:cubicBezTo>
                    <a:pt x="1617" y="0"/>
                    <a:pt x="1407" y="46"/>
                    <a:pt x="1276" y="151"/>
                  </a:cubicBezTo>
                  <a:cubicBezTo>
                    <a:pt x="1235" y="192"/>
                    <a:pt x="1194" y="233"/>
                    <a:pt x="1152" y="315"/>
                  </a:cubicBezTo>
                  <a:cubicBezTo>
                    <a:pt x="1152" y="315"/>
                    <a:pt x="0" y="3278"/>
                    <a:pt x="2634" y="4101"/>
                  </a:cubicBezTo>
                  <a:cubicBezTo>
                    <a:pt x="2953" y="4202"/>
                    <a:pt x="3223" y="4248"/>
                    <a:pt x="3453" y="4248"/>
                  </a:cubicBezTo>
                  <a:cubicBezTo>
                    <a:pt x="5091" y="4248"/>
                    <a:pt x="4635" y="1947"/>
                    <a:pt x="4527" y="1262"/>
                  </a:cubicBezTo>
                  <a:cubicBezTo>
                    <a:pt x="4527" y="1221"/>
                    <a:pt x="4527" y="1179"/>
                    <a:pt x="4527" y="1179"/>
                  </a:cubicBezTo>
                  <a:cubicBezTo>
                    <a:pt x="4332" y="628"/>
                    <a:pt x="2809" y="0"/>
                    <a:pt x="1870" y="0"/>
                  </a:cubicBezTo>
                  <a:close/>
                </a:path>
              </a:pathLst>
            </a:custGeom>
            <a:solidFill>
              <a:srgbClr val="FFD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 rot="4135959">
              <a:off x="815102" y="856638"/>
              <a:ext cx="61631" cy="22609"/>
            </a:xfrm>
            <a:custGeom>
              <a:avLst/>
              <a:gdLst/>
              <a:ahLst/>
              <a:cxnLst/>
              <a:rect l="l" t="t" r="r" b="b"/>
              <a:pathLst>
                <a:path w="3252" h="1193" extrusionOk="0">
                  <a:moveTo>
                    <a:pt x="579" y="0"/>
                  </a:moveTo>
                  <a:cubicBezTo>
                    <a:pt x="329" y="0"/>
                    <a:pt x="123" y="46"/>
                    <a:pt x="1" y="151"/>
                  </a:cubicBezTo>
                  <a:cubicBezTo>
                    <a:pt x="574" y="494"/>
                    <a:pt x="1962" y="1193"/>
                    <a:pt x="3014" y="1193"/>
                  </a:cubicBezTo>
                  <a:cubicBezTo>
                    <a:pt x="3095" y="1193"/>
                    <a:pt x="3175" y="1188"/>
                    <a:pt x="3252" y="1179"/>
                  </a:cubicBezTo>
                  <a:cubicBezTo>
                    <a:pt x="3057" y="628"/>
                    <a:pt x="1509" y="0"/>
                    <a:pt x="5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 rot="4135959">
              <a:off x="782358" y="582428"/>
              <a:ext cx="139618" cy="313803"/>
            </a:xfrm>
            <a:custGeom>
              <a:avLst/>
              <a:gdLst/>
              <a:ahLst/>
              <a:cxnLst/>
              <a:rect l="l" t="t" r="r" b="b"/>
              <a:pathLst>
                <a:path w="7367" h="16558" extrusionOk="0">
                  <a:moveTo>
                    <a:pt x="3728" y="0"/>
                  </a:moveTo>
                  <a:cubicBezTo>
                    <a:pt x="2127" y="0"/>
                    <a:pt x="854" y="824"/>
                    <a:pt x="453" y="2100"/>
                  </a:cubicBezTo>
                  <a:cubicBezTo>
                    <a:pt x="1" y="3540"/>
                    <a:pt x="412" y="13251"/>
                    <a:pt x="1400" y="14445"/>
                  </a:cubicBezTo>
                  <a:cubicBezTo>
                    <a:pt x="2310" y="15501"/>
                    <a:pt x="3479" y="16558"/>
                    <a:pt x="4706" y="16558"/>
                  </a:cubicBezTo>
                  <a:cubicBezTo>
                    <a:pt x="4865" y="16558"/>
                    <a:pt x="5025" y="16540"/>
                    <a:pt x="5186" y="16502"/>
                  </a:cubicBezTo>
                  <a:cubicBezTo>
                    <a:pt x="6585" y="16173"/>
                    <a:pt x="7367" y="15597"/>
                    <a:pt x="7243" y="13745"/>
                  </a:cubicBezTo>
                  <a:cubicBezTo>
                    <a:pt x="7078" y="11935"/>
                    <a:pt x="6955" y="2100"/>
                    <a:pt x="6955" y="2100"/>
                  </a:cubicBezTo>
                  <a:cubicBezTo>
                    <a:pt x="6502" y="1030"/>
                    <a:pt x="5515" y="248"/>
                    <a:pt x="4363" y="42"/>
                  </a:cubicBezTo>
                  <a:cubicBezTo>
                    <a:pt x="4146" y="14"/>
                    <a:pt x="3934" y="0"/>
                    <a:pt x="3728" y="0"/>
                  </a:cubicBezTo>
                  <a:close/>
                </a:path>
              </a:pathLst>
            </a:custGeom>
            <a:solidFill>
              <a:srgbClr val="F4D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 rot="4135959">
              <a:off x="796290" y="901484"/>
              <a:ext cx="268281" cy="70918"/>
            </a:xfrm>
            <a:custGeom>
              <a:avLst/>
              <a:gdLst/>
              <a:ahLst/>
              <a:cxnLst/>
              <a:rect l="l" t="t" r="r" b="b"/>
              <a:pathLst>
                <a:path w="14156" h="3742" extrusionOk="0">
                  <a:moveTo>
                    <a:pt x="2121" y="1"/>
                  </a:moveTo>
                  <a:cubicBezTo>
                    <a:pt x="1421" y="1"/>
                    <a:pt x="989" y="167"/>
                    <a:pt x="823" y="573"/>
                  </a:cubicBezTo>
                  <a:cubicBezTo>
                    <a:pt x="0" y="2836"/>
                    <a:pt x="823" y="3742"/>
                    <a:pt x="823" y="3742"/>
                  </a:cubicBezTo>
                  <a:lnTo>
                    <a:pt x="14156" y="491"/>
                  </a:lnTo>
                  <a:lnTo>
                    <a:pt x="14156" y="450"/>
                  </a:lnTo>
                  <a:cubicBezTo>
                    <a:pt x="14156" y="450"/>
                    <a:pt x="11810" y="697"/>
                    <a:pt x="10576" y="738"/>
                  </a:cubicBezTo>
                  <a:cubicBezTo>
                    <a:pt x="9826" y="786"/>
                    <a:pt x="9403" y="948"/>
                    <a:pt x="8563" y="948"/>
                  </a:cubicBezTo>
                  <a:cubicBezTo>
                    <a:pt x="7974" y="948"/>
                    <a:pt x="7181" y="869"/>
                    <a:pt x="5926" y="614"/>
                  </a:cubicBezTo>
                  <a:cubicBezTo>
                    <a:pt x="4247" y="251"/>
                    <a:pt x="2981" y="1"/>
                    <a:pt x="2121" y="1"/>
                  </a:cubicBezTo>
                  <a:close/>
                </a:path>
              </a:pathLst>
            </a:custGeom>
            <a:solidFill>
              <a:srgbClr val="E9A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 rot="4135959">
              <a:off x="723894" y="514714"/>
              <a:ext cx="137268" cy="266955"/>
            </a:xfrm>
            <a:custGeom>
              <a:avLst/>
              <a:gdLst/>
              <a:ahLst/>
              <a:cxnLst/>
              <a:rect l="l" t="t" r="r" b="b"/>
              <a:pathLst>
                <a:path w="7243" h="14086" extrusionOk="0">
                  <a:moveTo>
                    <a:pt x="4336" y="1"/>
                  </a:moveTo>
                  <a:cubicBezTo>
                    <a:pt x="4021" y="1"/>
                    <a:pt x="3638" y="54"/>
                    <a:pt x="3169" y="191"/>
                  </a:cubicBezTo>
                  <a:cubicBezTo>
                    <a:pt x="1194" y="808"/>
                    <a:pt x="0" y="2248"/>
                    <a:pt x="247" y="4018"/>
                  </a:cubicBezTo>
                  <a:cubicBezTo>
                    <a:pt x="535" y="5746"/>
                    <a:pt x="823" y="10890"/>
                    <a:pt x="1399" y="11754"/>
                  </a:cubicBezTo>
                  <a:cubicBezTo>
                    <a:pt x="1934" y="12618"/>
                    <a:pt x="2757" y="13606"/>
                    <a:pt x="3868" y="13935"/>
                  </a:cubicBezTo>
                  <a:cubicBezTo>
                    <a:pt x="4138" y="14036"/>
                    <a:pt x="4415" y="14085"/>
                    <a:pt x="4685" y="14085"/>
                  </a:cubicBezTo>
                  <a:cubicBezTo>
                    <a:pt x="5404" y="14085"/>
                    <a:pt x="6083" y="13740"/>
                    <a:pt x="6502" y="13112"/>
                  </a:cubicBezTo>
                  <a:cubicBezTo>
                    <a:pt x="7243" y="12248"/>
                    <a:pt x="6749" y="8873"/>
                    <a:pt x="6749" y="8750"/>
                  </a:cubicBezTo>
                  <a:lnTo>
                    <a:pt x="5844" y="643"/>
                  </a:lnTo>
                  <a:cubicBezTo>
                    <a:pt x="5655" y="549"/>
                    <a:pt x="5347" y="1"/>
                    <a:pt x="4336" y="1"/>
                  </a:cubicBezTo>
                  <a:close/>
                </a:path>
              </a:pathLst>
            </a:custGeom>
            <a:solidFill>
              <a:srgbClr val="F4D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 rot="4135959">
              <a:off x="637552" y="862529"/>
              <a:ext cx="10158" cy="8585"/>
            </a:xfrm>
            <a:custGeom>
              <a:avLst/>
              <a:gdLst/>
              <a:ahLst/>
              <a:cxnLst/>
              <a:rect l="l" t="t" r="r" b="b"/>
              <a:pathLst>
                <a:path w="536" h="453" extrusionOk="0">
                  <a:moveTo>
                    <a:pt x="535" y="0"/>
                  </a:moveTo>
                  <a:lnTo>
                    <a:pt x="535" y="0"/>
                  </a:lnTo>
                  <a:cubicBezTo>
                    <a:pt x="330" y="165"/>
                    <a:pt x="165" y="288"/>
                    <a:pt x="0" y="453"/>
                  </a:cubicBezTo>
                  <a:cubicBezTo>
                    <a:pt x="206" y="370"/>
                    <a:pt x="412" y="206"/>
                    <a:pt x="535" y="0"/>
                  </a:cubicBezTo>
                  <a:close/>
                </a:path>
              </a:pathLst>
            </a:custGeom>
            <a:solidFill>
              <a:srgbClr val="F5C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 rot="4135959">
              <a:off x="669009" y="663612"/>
              <a:ext cx="91215" cy="66805"/>
            </a:xfrm>
            <a:custGeom>
              <a:avLst/>
              <a:gdLst/>
              <a:ahLst/>
              <a:cxnLst/>
              <a:rect l="l" t="t" r="r" b="b"/>
              <a:pathLst>
                <a:path w="4813" h="3525" extrusionOk="0">
                  <a:moveTo>
                    <a:pt x="1804" y="1"/>
                  </a:moveTo>
                  <a:cubicBezTo>
                    <a:pt x="1144" y="1"/>
                    <a:pt x="475" y="145"/>
                    <a:pt x="286" y="438"/>
                  </a:cubicBezTo>
                  <a:cubicBezTo>
                    <a:pt x="204" y="479"/>
                    <a:pt x="204" y="562"/>
                    <a:pt x="204" y="644"/>
                  </a:cubicBezTo>
                  <a:cubicBezTo>
                    <a:pt x="204" y="644"/>
                    <a:pt x="1" y="3525"/>
                    <a:pt x="2335" y="3525"/>
                  </a:cubicBezTo>
                  <a:cubicBezTo>
                    <a:pt x="2352" y="3525"/>
                    <a:pt x="2368" y="3525"/>
                    <a:pt x="2385" y="3525"/>
                  </a:cubicBezTo>
                  <a:cubicBezTo>
                    <a:pt x="4813" y="3525"/>
                    <a:pt x="3578" y="1138"/>
                    <a:pt x="3290" y="479"/>
                  </a:cubicBezTo>
                  <a:cubicBezTo>
                    <a:pt x="3290" y="438"/>
                    <a:pt x="3249" y="438"/>
                    <a:pt x="3249" y="397"/>
                  </a:cubicBezTo>
                  <a:cubicBezTo>
                    <a:pt x="3067" y="135"/>
                    <a:pt x="2440" y="1"/>
                    <a:pt x="1804" y="1"/>
                  </a:cubicBezTo>
                  <a:close/>
                </a:path>
              </a:pathLst>
            </a:custGeom>
            <a:solidFill>
              <a:srgbClr val="FFD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 rot="4135959">
              <a:off x="707537" y="669828"/>
              <a:ext cx="56154" cy="12243"/>
            </a:xfrm>
            <a:custGeom>
              <a:avLst/>
              <a:gdLst/>
              <a:ahLst/>
              <a:cxnLst/>
              <a:rect l="l" t="t" r="r" b="b"/>
              <a:pathLst>
                <a:path w="2963" h="646" extrusionOk="0">
                  <a:moveTo>
                    <a:pt x="1482" y="0"/>
                  </a:moveTo>
                  <a:cubicBezTo>
                    <a:pt x="833" y="0"/>
                    <a:pt x="185" y="144"/>
                    <a:pt x="0" y="432"/>
                  </a:cubicBezTo>
                  <a:cubicBezTo>
                    <a:pt x="379" y="508"/>
                    <a:pt x="1083" y="646"/>
                    <a:pt x="1771" y="646"/>
                  </a:cubicBezTo>
                  <a:cubicBezTo>
                    <a:pt x="2203" y="646"/>
                    <a:pt x="2629" y="591"/>
                    <a:pt x="2963" y="432"/>
                  </a:cubicBezTo>
                  <a:cubicBezTo>
                    <a:pt x="2778" y="144"/>
                    <a:pt x="2130" y="0"/>
                    <a:pt x="1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 rot="4135959">
              <a:off x="708527" y="754680"/>
              <a:ext cx="102662" cy="74329"/>
            </a:xfrm>
            <a:custGeom>
              <a:avLst/>
              <a:gdLst/>
              <a:ahLst/>
              <a:cxnLst/>
              <a:rect l="l" t="t" r="r" b="b"/>
              <a:pathLst>
                <a:path w="5417" h="3922" extrusionOk="0">
                  <a:moveTo>
                    <a:pt x="1863" y="0"/>
                  </a:moveTo>
                  <a:cubicBezTo>
                    <a:pt x="1296" y="0"/>
                    <a:pt x="795" y="100"/>
                    <a:pt x="617" y="326"/>
                  </a:cubicBezTo>
                  <a:cubicBezTo>
                    <a:pt x="576" y="367"/>
                    <a:pt x="535" y="449"/>
                    <a:pt x="535" y="531"/>
                  </a:cubicBezTo>
                  <a:cubicBezTo>
                    <a:pt x="535" y="531"/>
                    <a:pt x="0" y="3659"/>
                    <a:pt x="2757" y="3906"/>
                  </a:cubicBezTo>
                  <a:cubicBezTo>
                    <a:pt x="2876" y="3916"/>
                    <a:pt x="2988" y="3921"/>
                    <a:pt x="3093" y="3921"/>
                  </a:cubicBezTo>
                  <a:cubicBezTo>
                    <a:pt x="5416" y="3921"/>
                    <a:pt x="4348" y="1405"/>
                    <a:pt x="4033" y="696"/>
                  </a:cubicBezTo>
                  <a:lnTo>
                    <a:pt x="4033" y="614"/>
                  </a:lnTo>
                  <a:cubicBezTo>
                    <a:pt x="3783" y="239"/>
                    <a:pt x="2743" y="0"/>
                    <a:pt x="1863" y="0"/>
                  </a:cubicBezTo>
                  <a:close/>
                </a:path>
              </a:pathLst>
            </a:custGeom>
            <a:solidFill>
              <a:srgbClr val="FFD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 rot="4135959">
              <a:off x="752880" y="767123"/>
              <a:ext cx="64739" cy="14309"/>
            </a:xfrm>
            <a:custGeom>
              <a:avLst/>
              <a:gdLst/>
              <a:ahLst/>
              <a:cxnLst/>
              <a:rect l="l" t="t" r="r" b="b"/>
              <a:pathLst>
                <a:path w="3416" h="755" extrusionOk="0">
                  <a:moveTo>
                    <a:pt x="1264" y="0"/>
                  </a:moveTo>
                  <a:cubicBezTo>
                    <a:pt x="698" y="0"/>
                    <a:pt x="194" y="100"/>
                    <a:pt x="0" y="326"/>
                  </a:cubicBezTo>
                  <a:cubicBezTo>
                    <a:pt x="509" y="475"/>
                    <a:pt x="1538" y="755"/>
                    <a:pt x="2457" y="755"/>
                  </a:cubicBezTo>
                  <a:cubicBezTo>
                    <a:pt x="2804" y="755"/>
                    <a:pt x="3134" y="715"/>
                    <a:pt x="3416" y="614"/>
                  </a:cubicBezTo>
                  <a:cubicBezTo>
                    <a:pt x="3166" y="239"/>
                    <a:pt x="2141" y="0"/>
                    <a:pt x="1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 rot="4135959">
              <a:off x="854261" y="858537"/>
              <a:ext cx="118884" cy="58068"/>
            </a:xfrm>
            <a:custGeom>
              <a:avLst/>
              <a:gdLst/>
              <a:ahLst/>
              <a:cxnLst/>
              <a:rect l="l" t="t" r="r" b="b"/>
              <a:pathLst>
                <a:path w="6273" h="3064" extrusionOk="0">
                  <a:moveTo>
                    <a:pt x="1291" y="1"/>
                  </a:moveTo>
                  <a:cubicBezTo>
                    <a:pt x="836" y="1"/>
                    <a:pt x="469" y="66"/>
                    <a:pt x="206" y="224"/>
                  </a:cubicBezTo>
                  <a:cubicBezTo>
                    <a:pt x="1" y="718"/>
                    <a:pt x="42" y="1252"/>
                    <a:pt x="247" y="1746"/>
                  </a:cubicBezTo>
                  <a:cubicBezTo>
                    <a:pt x="494" y="2199"/>
                    <a:pt x="1935" y="2816"/>
                    <a:pt x="3251" y="3063"/>
                  </a:cubicBezTo>
                  <a:lnTo>
                    <a:pt x="3704" y="2940"/>
                  </a:lnTo>
                  <a:cubicBezTo>
                    <a:pt x="3713" y="2941"/>
                    <a:pt x="3724" y="2941"/>
                    <a:pt x="3735" y="2941"/>
                  </a:cubicBezTo>
                  <a:cubicBezTo>
                    <a:pt x="4213" y="2941"/>
                    <a:pt x="6272" y="2083"/>
                    <a:pt x="5227" y="635"/>
                  </a:cubicBezTo>
                  <a:cubicBezTo>
                    <a:pt x="3629" y="299"/>
                    <a:pt x="2261" y="1"/>
                    <a:pt x="1291" y="1"/>
                  </a:cubicBezTo>
                  <a:close/>
                </a:path>
              </a:pathLst>
            </a:custGeom>
            <a:solidFill>
              <a:srgbClr val="FFD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 rot="4135959">
              <a:off x="887783" y="896594"/>
              <a:ext cx="62408" cy="47777"/>
            </a:xfrm>
            <a:custGeom>
              <a:avLst/>
              <a:gdLst/>
              <a:ahLst/>
              <a:cxnLst/>
              <a:rect l="l" t="t" r="r" b="b"/>
              <a:pathLst>
                <a:path w="3293" h="2521" extrusionOk="0">
                  <a:moveTo>
                    <a:pt x="2017" y="0"/>
                  </a:moveTo>
                  <a:cubicBezTo>
                    <a:pt x="3040" y="1417"/>
                    <a:pt x="1090" y="2269"/>
                    <a:pt x="522" y="2269"/>
                  </a:cubicBezTo>
                  <a:cubicBezTo>
                    <a:pt x="496" y="2269"/>
                    <a:pt x="473" y="2267"/>
                    <a:pt x="453" y="2263"/>
                  </a:cubicBezTo>
                  <a:lnTo>
                    <a:pt x="0" y="2428"/>
                  </a:lnTo>
                  <a:cubicBezTo>
                    <a:pt x="309" y="2490"/>
                    <a:pt x="628" y="2521"/>
                    <a:pt x="947" y="2521"/>
                  </a:cubicBezTo>
                  <a:cubicBezTo>
                    <a:pt x="1266" y="2521"/>
                    <a:pt x="1585" y="2490"/>
                    <a:pt x="1893" y="2428"/>
                  </a:cubicBezTo>
                  <a:cubicBezTo>
                    <a:pt x="3292" y="1975"/>
                    <a:pt x="3004" y="165"/>
                    <a:pt x="3004" y="165"/>
                  </a:cubicBezTo>
                  <a:cubicBezTo>
                    <a:pt x="2799" y="165"/>
                    <a:pt x="2552" y="124"/>
                    <a:pt x="2346" y="83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 rot="4135959">
              <a:off x="441845" y="873812"/>
              <a:ext cx="9381" cy="796"/>
            </a:xfrm>
            <a:custGeom>
              <a:avLst/>
              <a:gdLst/>
              <a:ahLst/>
              <a:cxnLst/>
              <a:rect l="l" t="t" r="r" b="b"/>
              <a:pathLst>
                <a:path w="495" h="42" extrusionOk="0">
                  <a:moveTo>
                    <a:pt x="0" y="1"/>
                  </a:moveTo>
                  <a:lnTo>
                    <a:pt x="247" y="21"/>
                  </a:lnTo>
                  <a:lnTo>
                    <a:pt x="247" y="21"/>
                  </a:lnTo>
                  <a:cubicBezTo>
                    <a:pt x="165" y="11"/>
                    <a:pt x="83" y="1"/>
                    <a:pt x="0" y="1"/>
                  </a:cubicBezTo>
                  <a:close/>
                  <a:moveTo>
                    <a:pt x="247" y="21"/>
                  </a:moveTo>
                  <a:lnTo>
                    <a:pt x="247" y="21"/>
                  </a:lnTo>
                  <a:cubicBezTo>
                    <a:pt x="329" y="31"/>
                    <a:pt x="412" y="42"/>
                    <a:pt x="494" y="42"/>
                  </a:cubicBezTo>
                  <a:lnTo>
                    <a:pt x="247" y="21"/>
                  </a:lnTo>
                  <a:close/>
                </a:path>
              </a:pathLst>
            </a:custGeom>
            <a:solidFill>
              <a:srgbClr val="FCB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 rot="4135959">
              <a:off x="-212652" y="275701"/>
              <a:ext cx="665245" cy="1716897"/>
            </a:xfrm>
            <a:custGeom>
              <a:avLst/>
              <a:gdLst/>
              <a:ahLst/>
              <a:cxnLst/>
              <a:rect l="l" t="t" r="r" b="b"/>
              <a:pathLst>
                <a:path w="35102" h="90593" extrusionOk="0">
                  <a:moveTo>
                    <a:pt x="18554" y="0"/>
                  </a:moveTo>
                  <a:cubicBezTo>
                    <a:pt x="18140" y="0"/>
                    <a:pt x="17808" y="55"/>
                    <a:pt x="17571" y="186"/>
                  </a:cubicBezTo>
                  <a:cubicBezTo>
                    <a:pt x="17407" y="309"/>
                    <a:pt x="17242" y="432"/>
                    <a:pt x="17201" y="597"/>
                  </a:cubicBezTo>
                  <a:cubicBezTo>
                    <a:pt x="16707" y="1626"/>
                    <a:pt x="16049" y="4136"/>
                    <a:pt x="19588" y="5947"/>
                  </a:cubicBezTo>
                  <a:cubicBezTo>
                    <a:pt x="21481" y="6975"/>
                    <a:pt x="23497" y="7798"/>
                    <a:pt x="25555" y="8374"/>
                  </a:cubicBezTo>
                  <a:cubicBezTo>
                    <a:pt x="25555" y="8374"/>
                    <a:pt x="25802" y="9527"/>
                    <a:pt x="24896" y="9856"/>
                  </a:cubicBezTo>
                  <a:cubicBezTo>
                    <a:pt x="24485" y="10021"/>
                    <a:pt x="21522" y="10391"/>
                    <a:pt x="18394" y="11831"/>
                  </a:cubicBezTo>
                  <a:cubicBezTo>
                    <a:pt x="16995" y="12448"/>
                    <a:pt x="15720" y="13271"/>
                    <a:pt x="14567" y="14259"/>
                  </a:cubicBezTo>
                  <a:cubicBezTo>
                    <a:pt x="14403" y="14424"/>
                    <a:pt x="14238" y="14547"/>
                    <a:pt x="14074" y="14712"/>
                  </a:cubicBezTo>
                  <a:cubicBezTo>
                    <a:pt x="12016" y="16687"/>
                    <a:pt x="10699" y="19321"/>
                    <a:pt x="10288" y="22119"/>
                  </a:cubicBezTo>
                  <a:lnTo>
                    <a:pt x="9794" y="25493"/>
                  </a:lnTo>
                  <a:cubicBezTo>
                    <a:pt x="7654" y="38867"/>
                    <a:pt x="0" y="88165"/>
                    <a:pt x="0" y="88165"/>
                  </a:cubicBezTo>
                  <a:lnTo>
                    <a:pt x="15596" y="90593"/>
                  </a:lnTo>
                  <a:cubicBezTo>
                    <a:pt x="15596" y="90593"/>
                    <a:pt x="18806" y="32036"/>
                    <a:pt x="22386" y="27139"/>
                  </a:cubicBezTo>
                  <a:cubicBezTo>
                    <a:pt x="25966" y="22283"/>
                    <a:pt x="34443" y="19855"/>
                    <a:pt x="34978" y="15329"/>
                  </a:cubicBezTo>
                  <a:cubicBezTo>
                    <a:pt x="35102" y="13559"/>
                    <a:pt x="35019" y="11790"/>
                    <a:pt x="34731" y="10062"/>
                  </a:cubicBezTo>
                  <a:cubicBezTo>
                    <a:pt x="34114" y="5617"/>
                    <a:pt x="32591" y="803"/>
                    <a:pt x="31316" y="391"/>
                  </a:cubicBezTo>
                  <a:cubicBezTo>
                    <a:pt x="31010" y="297"/>
                    <a:pt x="30659" y="259"/>
                    <a:pt x="30273" y="259"/>
                  </a:cubicBezTo>
                  <a:cubicBezTo>
                    <a:pt x="28703" y="259"/>
                    <a:pt x="26550" y="887"/>
                    <a:pt x="24472" y="887"/>
                  </a:cubicBezTo>
                  <a:cubicBezTo>
                    <a:pt x="24172" y="887"/>
                    <a:pt x="23874" y="874"/>
                    <a:pt x="23579" y="844"/>
                  </a:cubicBezTo>
                  <a:cubicBezTo>
                    <a:pt x="23333" y="803"/>
                    <a:pt x="23127" y="762"/>
                    <a:pt x="22921" y="721"/>
                  </a:cubicBezTo>
                  <a:cubicBezTo>
                    <a:pt x="21103" y="339"/>
                    <a:pt x="19578" y="0"/>
                    <a:pt x="18554" y="0"/>
                  </a:cubicBezTo>
                  <a:close/>
                </a:path>
              </a:pathLst>
            </a:custGeom>
            <a:solidFill>
              <a:srgbClr val="F4D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15"/>
          <p:cNvGrpSpPr/>
          <p:nvPr/>
        </p:nvGrpSpPr>
        <p:grpSpPr>
          <a:xfrm>
            <a:off x="9757401" y="537745"/>
            <a:ext cx="4074932" cy="4222763"/>
            <a:chOff x="7318050" y="403309"/>
            <a:chExt cx="3056199" cy="3167072"/>
          </a:xfrm>
        </p:grpSpPr>
        <p:sp>
          <p:nvSpPr>
            <p:cNvPr id="138" name="Google Shape;138;p15"/>
            <p:cNvSpPr/>
            <p:nvPr/>
          </p:nvSpPr>
          <p:spPr>
            <a:xfrm rot="-3911265">
              <a:off x="8230693" y="1144070"/>
              <a:ext cx="665328" cy="2195045"/>
            </a:xfrm>
            <a:custGeom>
              <a:avLst/>
              <a:gdLst/>
              <a:ahLst/>
              <a:cxnLst/>
              <a:rect l="l" t="t" r="r" b="b"/>
              <a:pathLst>
                <a:path w="34279" h="113093" extrusionOk="0">
                  <a:moveTo>
                    <a:pt x="21292" y="0"/>
                  </a:moveTo>
                  <a:cubicBezTo>
                    <a:pt x="21136" y="0"/>
                    <a:pt x="20979" y="17"/>
                    <a:pt x="20822" y="53"/>
                  </a:cubicBezTo>
                  <a:cubicBezTo>
                    <a:pt x="19794" y="176"/>
                    <a:pt x="18847" y="711"/>
                    <a:pt x="18806" y="1205"/>
                  </a:cubicBezTo>
                  <a:cubicBezTo>
                    <a:pt x="18724" y="1699"/>
                    <a:pt x="16296" y="25607"/>
                    <a:pt x="16172" y="26471"/>
                  </a:cubicBezTo>
                  <a:cubicBezTo>
                    <a:pt x="16131" y="26759"/>
                    <a:pt x="16049" y="26883"/>
                    <a:pt x="16008" y="26924"/>
                  </a:cubicBezTo>
                  <a:cubicBezTo>
                    <a:pt x="15985" y="26933"/>
                    <a:pt x="15962" y="26937"/>
                    <a:pt x="15939" y="26937"/>
                  </a:cubicBezTo>
                  <a:cubicBezTo>
                    <a:pt x="15759" y="26937"/>
                    <a:pt x="15596" y="26677"/>
                    <a:pt x="15596" y="26677"/>
                  </a:cubicBezTo>
                  <a:cubicBezTo>
                    <a:pt x="15596" y="26677"/>
                    <a:pt x="17695" y="6760"/>
                    <a:pt x="17530" y="5197"/>
                  </a:cubicBezTo>
                  <a:cubicBezTo>
                    <a:pt x="17407" y="4415"/>
                    <a:pt x="16543" y="3921"/>
                    <a:pt x="15637" y="3756"/>
                  </a:cubicBezTo>
                  <a:lnTo>
                    <a:pt x="15514" y="3756"/>
                  </a:lnTo>
                  <a:lnTo>
                    <a:pt x="15267" y="3715"/>
                  </a:lnTo>
                  <a:cubicBezTo>
                    <a:pt x="15102" y="3684"/>
                    <a:pt x="14935" y="3669"/>
                    <a:pt x="14767" y="3669"/>
                  </a:cubicBezTo>
                  <a:cubicBezTo>
                    <a:pt x="14264" y="3669"/>
                    <a:pt x="13755" y="3808"/>
                    <a:pt x="13292" y="4086"/>
                  </a:cubicBezTo>
                  <a:cubicBezTo>
                    <a:pt x="12551" y="4785"/>
                    <a:pt x="10658" y="15566"/>
                    <a:pt x="10329" y="18365"/>
                  </a:cubicBezTo>
                  <a:cubicBezTo>
                    <a:pt x="10041" y="21039"/>
                    <a:pt x="7860" y="35278"/>
                    <a:pt x="7695" y="36306"/>
                  </a:cubicBezTo>
                  <a:cubicBezTo>
                    <a:pt x="7695" y="36283"/>
                    <a:pt x="7695" y="36265"/>
                    <a:pt x="7695" y="36265"/>
                  </a:cubicBezTo>
                  <a:cubicBezTo>
                    <a:pt x="7654" y="35895"/>
                    <a:pt x="7654" y="34413"/>
                    <a:pt x="7901" y="30751"/>
                  </a:cubicBezTo>
                  <a:cubicBezTo>
                    <a:pt x="8148" y="27336"/>
                    <a:pt x="9547" y="22315"/>
                    <a:pt x="8930" y="19352"/>
                  </a:cubicBezTo>
                  <a:cubicBezTo>
                    <a:pt x="8599" y="17961"/>
                    <a:pt x="7521" y="16890"/>
                    <a:pt x="6297" y="16890"/>
                  </a:cubicBezTo>
                  <a:cubicBezTo>
                    <a:pt x="6001" y="16890"/>
                    <a:pt x="5696" y="16953"/>
                    <a:pt x="5391" y="17089"/>
                  </a:cubicBezTo>
                  <a:cubicBezTo>
                    <a:pt x="4074" y="17665"/>
                    <a:pt x="2922" y="23755"/>
                    <a:pt x="1317" y="28776"/>
                  </a:cubicBezTo>
                  <a:cubicBezTo>
                    <a:pt x="494" y="31409"/>
                    <a:pt x="576" y="39557"/>
                    <a:pt x="741" y="42726"/>
                  </a:cubicBezTo>
                  <a:cubicBezTo>
                    <a:pt x="1111" y="50503"/>
                    <a:pt x="6502" y="56347"/>
                    <a:pt x="6255" y="57416"/>
                  </a:cubicBezTo>
                  <a:cubicBezTo>
                    <a:pt x="6049" y="58445"/>
                    <a:pt x="0" y="109883"/>
                    <a:pt x="0" y="109883"/>
                  </a:cubicBezTo>
                  <a:lnTo>
                    <a:pt x="20863" y="113093"/>
                  </a:lnTo>
                  <a:lnTo>
                    <a:pt x="20863" y="113052"/>
                  </a:lnTo>
                  <a:lnTo>
                    <a:pt x="24732" y="60503"/>
                  </a:lnTo>
                  <a:cubicBezTo>
                    <a:pt x="26995" y="57334"/>
                    <a:pt x="28847" y="53878"/>
                    <a:pt x="30205" y="50215"/>
                  </a:cubicBezTo>
                  <a:cubicBezTo>
                    <a:pt x="32139" y="45071"/>
                    <a:pt x="32550" y="38611"/>
                    <a:pt x="32633" y="35689"/>
                  </a:cubicBezTo>
                  <a:lnTo>
                    <a:pt x="32633" y="35648"/>
                  </a:lnTo>
                  <a:lnTo>
                    <a:pt x="32633" y="34619"/>
                  </a:lnTo>
                  <a:cubicBezTo>
                    <a:pt x="32591" y="32767"/>
                    <a:pt x="34279" y="17377"/>
                    <a:pt x="33744" y="15855"/>
                  </a:cubicBezTo>
                  <a:cubicBezTo>
                    <a:pt x="33475" y="15050"/>
                    <a:pt x="32667" y="14655"/>
                    <a:pt x="31836" y="14655"/>
                  </a:cubicBezTo>
                  <a:cubicBezTo>
                    <a:pt x="31519" y="14655"/>
                    <a:pt x="31199" y="14712"/>
                    <a:pt x="30904" y="14826"/>
                  </a:cubicBezTo>
                  <a:cubicBezTo>
                    <a:pt x="30740" y="14867"/>
                    <a:pt x="30616" y="14949"/>
                    <a:pt x="30452" y="15032"/>
                  </a:cubicBezTo>
                  <a:cubicBezTo>
                    <a:pt x="30287" y="15155"/>
                    <a:pt x="30164" y="15278"/>
                    <a:pt x="30040" y="15443"/>
                  </a:cubicBezTo>
                  <a:cubicBezTo>
                    <a:pt x="29094" y="16636"/>
                    <a:pt x="28476" y="29805"/>
                    <a:pt x="27983" y="30339"/>
                  </a:cubicBezTo>
                  <a:cubicBezTo>
                    <a:pt x="27869" y="30482"/>
                    <a:pt x="27834" y="30526"/>
                    <a:pt x="27782" y="30526"/>
                  </a:cubicBezTo>
                  <a:cubicBezTo>
                    <a:pt x="27759" y="30526"/>
                    <a:pt x="27733" y="30517"/>
                    <a:pt x="27695" y="30504"/>
                  </a:cubicBezTo>
                  <a:cubicBezTo>
                    <a:pt x="27695" y="30504"/>
                    <a:pt x="28641" y="8118"/>
                    <a:pt x="28024" y="6637"/>
                  </a:cubicBezTo>
                  <a:cubicBezTo>
                    <a:pt x="27600" y="5683"/>
                    <a:pt x="26600" y="4972"/>
                    <a:pt x="25648" y="4972"/>
                  </a:cubicBezTo>
                  <a:cubicBezTo>
                    <a:pt x="25491" y="4972"/>
                    <a:pt x="25336" y="4991"/>
                    <a:pt x="25184" y="5032"/>
                  </a:cubicBezTo>
                  <a:cubicBezTo>
                    <a:pt x="25061" y="5073"/>
                    <a:pt x="24937" y="5114"/>
                    <a:pt x="24855" y="5155"/>
                  </a:cubicBezTo>
                  <a:cubicBezTo>
                    <a:pt x="24649" y="5238"/>
                    <a:pt x="24485" y="5402"/>
                    <a:pt x="24402" y="5567"/>
                  </a:cubicBezTo>
                  <a:cubicBezTo>
                    <a:pt x="24197" y="6141"/>
                    <a:pt x="22233" y="26719"/>
                    <a:pt x="21895" y="26719"/>
                  </a:cubicBezTo>
                  <a:cubicBezTo>
                    <a:pt x="21894" y="26719"/>
                    <a:pt x="21893" y="26719"/>
                    <a:pt x="21892" y="26718"/>
                  </a:cubicBezTo>
                  <a:cubicBezTo>
                    <a:pt x="21892" y="26718"/>
                    <a:pt x="21892" y="26677"/>
                    <a:pt x="21892" y="26677"/>
                  </a:cubicBezTo>
                  <a:lnTo>
                    <a:pt x="21892" y="26636"/>
                  </a:lnTo>
                  <a:cubicBezTo>
                    <a:pt x="21810" y="24908"/>
                    <a:pt x="24279" y="2728"/>
                    <a:pt x="23168" y="1040"/>
                  </a:cubicBezTo>
                  <a:cubicBezTo>
                    <a:pt x="22759" y="394"/>
                    <a:pt x="22041" y="0"/>
                    <a:pt x="21292" y="0"/>
                  </a:cubicBezTo>
                  <a:close/>
                </a:path>
              </a:pathLst>
            </a:custGeom>
            <a:solidFill>
              <a:srgbClr val="844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 rot="-3911265">
              <a:off x="8496478" y="1612487"/>
              <a:ext cx="184504" cy="1811461"/>
            </a:xfrm>
            <a:custGeom>
              <a:avLst/>
              <a:gdLst/>
              <a:ahLst/>
              <a:cxnLst/>
              <a:rect l="l" t="t" r="r" b="b"/>
              <a:pathLst>
                <a:path w="9506" h="93330" extrusionOk="0">
                  <a:moveTo>
                    <a:pt x="5350" y="1"/>
                  </a:moveTo>
                  <a:cubicBezTo>
                    <a:pt x="4074" y="577"/>
                    <a:pt x="2881" y="6708"/>
                    <a:pt x="1317" y="11729"/>
                  </a:cubicBezTo>
                  <a:cubicBezTo>
                    <a:pt x="453" y="14362"/>
                    <a:pt x="535" y="22469"/>
                    <a:pt x="700" y="25679"/>
                  </a:cubicBezTo>
                  <a:cubicBezTo>
                    <a:pt x="1111" y="33415"/>
                    <a:pt x="6461" y="39258"/>
                    <a:pt x="6255" y="40328"/>
                  </a:cubicBezTo>
                  <a:cubicBezTo>
                    <a:pt x="6049" y="41357"/>
                    <a:pt x="0" y="92836"/>
                    <a:pt x="0" y="92836"/>
                  </a:cubicBezTo>
                  <a:lnTo>
                    <a:pt x="3539" y="93330"/>
                  </a:lnTo>
                  <a:cubicBezTo>
                    <a:pt x="4774" y="83577"/>
                    <a:pt x="7119" y="49093"/>
                    <a:pt x="7243" y="46871"/>
                  </a:cubicBezTo>
                  <a:cubicBezTo>
                    <a:pt x="7366" y="45184"/>
                    <a:pt x="8148" y="40616"/>
                    <a:pt x="9506" y="39546"/>
                  </a:cubicBezTo>
                  <a:cubicBezTo>
                    <a:pt x="7366" y="38230"/>
                    <a:pt x="5597" y="36378"/>
                    <a:pt x="4362" y="34156"/>
                  </a:cubicBezTo>
                  <a:cubicBezTo>
                    <a:pt x="1111" y="28395"/>
                    <a:pt x="1152" y="18807"/>
                    <a:pt x="2346" y="12305"/>
                  </a:cubicBezTo>
                  <a:cubicBezTo>
                    <a:pt x="2922" y="9095"/>
                    <a:pt x="3086" y="4857"/>
                    <a:pt x="5391" y="1"/>
                  </a:cubicBezTo>
                  <a:close/>
                </a:path>
              </a:pathLst>
            </a:custGeom>
            <a:solidFill>
              <a:srgbClr val="844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 rot="-3911265">
              <a:off x="8116965" y="1863531"/>
              <a:ext cx="428924" cy="423839"/>
            </a:xfrm>
            <a:custGeom>
              <a:avLst/>
              <a:gdLst/>
              <a:ahLst/>
              <a:cxnLst/>
              <a:rect l="l" t="t" r="r" b="b"/>
              <a:pathLst>
                <a:path w="22099" h="21837" extrusionOk="0">
                  <a:moveTo>
                    <a:pt x="18889" y="8208"/>
                  </a:moveTo>
                  <a:cubicBezTo>
                    <a:pt x="19547" y="14133"/>
                    <a:pt x="14856" y="19606"/>
                    <a:pt x="8971" y="19647"/>
                  </a:cubicBezTo>
                  <a:cubicBezTo>
                    <a:pt x="14321" y="18619"/>
                    <a:pt x="17078" y="13187"/>
                    <a:pt x="18889" y="8208"/>
                  </a:cubicBezTo>
                  <a:close/>
                  <a:moveTo>
                    <a:pt x="7942" y="1"/>
                  </a:moveTo>
                  <a:cubicBezTo>
                    <a:pt x="6386" y="1"/>
                    <a:pt x="5044" y="209"/>
                    <a:pt x="4198" y="677"/>
                  </a:cubicBezTo>
                  <a:cubicBezTo>
                    <a:pt x="1" y="3064"/>
                    <a:pt x="2264" y="5615"/>
                    <a:pt x="4692" y="10265"/>
                  </a:cubicBezTo>
                  <a:cubicBezTo>
                    <a:pt x="7860" y="16191"/>
                    <a:pt x="3786" y="21705"/>
                    <a:pt x="3786" y="21705"/>
                  </a:cubicBezTo>
                  <a:cubicBezTo>
                    <a:pt x="3786" y="21705"/>
                    <a:pt x="4609" y="21836"/>
                    <a:pt x="5901" y="21836"/>
                  </a:cubicBezTo>
                  <a:cubicBezTo>
                    <a:pt x="9618" y="21836"/>
                    <a:pt x="17225" y="20749"/>
                    <a:pt x="20370" y="12323"/>
                  </a:cubicBezTo>
                  <a:cubicBezTo>
                    <a:pt x="22098" y="7508"/>
                    <a:pt x="19341" y="2241"/>
                    <a:pt x="14403" y="924"/>
                  </a:cubicBezTo>
                  <a:cubicBezTo>
                    <a:pt x="12297" y="345"/>
                    <a:pt x="9942" y="1"/>
                    <a:pt x="7942" y="1"/>
                  </a:cubicBezTo>
                  <a:close/>
                </a:path>
              </a:pathLst>
            </a:custGeom>
            <a:solidFill>
              <a:srgbClr val="844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 rot="-3911265">
              <a:off x="8981665" y="2160001"/>
              <a:ext cx="293137" cy="859964"/>
            </a:xfrm>
            <a:custGeom>
              <a:avLst/>
              <a:gdLst/>
              <a:ahLst/>
              <a:cxnLst/>
              <a:rect l="l" t="t" r="r" b="b"/>
              <a:pathLst>
                <a:path w="15103" h="44307" extrusionOk="0">
                  <a:moveTo>
                    <a:pt x="9360" y="1"/>
                  </a:moveTo>
                  <a:cubicBezTo>
                    <a:pt x="8243" y="1"/>
                    <a:pt x="7200" y="553"/>
                    <a:pt x="6543" y="1428"/>
                  </a:cubicBezTo>
                  <a:cubicBezTo>
                    <a:pt x="3910" y="4761"/>
                    <a:pt x="741" y="34965"/>
                    <a:pt x="0" y="42372"/>
                  </a:cubicBezTo>
                  <a:lnTo>
                    <a:pt x="12469" y="44306"/>
                  </a:lnTo>
                  <a:lnTo>
                    <a:pt x="14897" y="6571"/>
                  </a:lnTo>
                  <a:cubicBezTo>
                    <a:pt x="15103" y="3238"/>
                    <a:pt x="12839" y="193"/>
                    <a:pt x="9794" y="28"/>
                  </a:cubicBezTo>
                  <a:cubicBezTo>
                    <a:pt x="9649" y="10"/>
                    <a:pt x="9504" y="1"/>
                    <a:pt x="9360" y="1"/>
                  </a:cubicBezTo>
                  <a:close/>
                </a:path>
              </a:pathLst>
            </a:custGeom>
            <a:solidFill>
              <a:srgbClr val="844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 rot="-3911265">
              <a:off x="8842101" y="1467702"/>
              <a:ext cx="227651" cy="1500759"/>
            </a:xfrm>
            <a:custGeom>
              <a:avLst/>
              <a:gdLst/>
              <a:ahLst/>
              <a:cxnLst/>
              <a:rect l="l" t="t" r="r" b="b"/>
              <a:pathLst>
                <a:path w="11729" h="77322" extrusionOk="0">
                  <a:moveTo>
                    <a:pt x="11728" y="0"/>
                  </a:moveTo>
                  <a:cubicBezTo>
                    <a:pt x="11687" y="1111"/>
                    <a:pt x="8889" y="17613"/>
                    <a:pt x="494" y="22468"/>
                  </a:cubicBezTo>
                  <a:cubicBezTo>
                    <a:pt x="494" y="22468"/>
                    <a:pt x="1358" y="27159"/>
                    <a:pt x="1523" y="29793"/>
                  </a:cubicBezTo>
                  <a:cubicBezTo>
                    <a:pt x="1688" y="32386"/>
                    <a:pt x="83" y="75882"/>
                    <a:pt x="0" y="77322"/>
                  </a:cubicBezTo>
                  <a:lnTo>
                    <a:pt x="3869" y="24773"/>
                  </a:lnTo>
                  <a:cubicBezTo>
                    <a:pt x="6132" y="21604"/>
                    <a:pt x="7984" y="18148"/>
                    <a:pt x="9342" y="14485"/>
                  </a:cubicBezTo>
                  <a:cubicBezTo>
                    <a:pt x="11276" y="9341"/>
                    <a:pt x="11687" y="2881"/>
                    <a:pt x="11728" y="0"/>
                  </a:cubicBezTo>
                  <a:close/>
                </a:path>
              </a:pathLst>
            </a:custGeom>
            <a:solidFill>
              <a:srgbClr val="844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 rot="-3911265">
              <a:off x="7973612" y="1936088"/>
              <a:ext cx="324289" cy="86332"/>
            </a:xfrm>
            <a:custGeom>
              <a:avLst/>
              <a:gdLst/>
              <a:ahLst/>
              <a:cxnLst/>
              <a:rect l="l" t="t" r="r" b="b"/>
              <a:pathLst>
                <a:path w="16708" h="4448" extrusionOk="0">
                  <a:moveTo>
                    <a:pt x="6785" y="1"/>
                  </a:moveTo>
                  <a:cubicBezTo>
                    <a:pt x="4788" y="1"/>
                    <a:pt x="2517" y="444"/>
                    <a:pt x="0" y="1608"/>
                  </a:cubicBezTo>
                  <a:cubicBezTo>
                    <a:pt x="0" y="1608"/>
                    <a:pt x="2580" y="883"/>
                    <a:pt x="5967" y="883"/>
                  </a:cubicBezTo>
                  <a:cubicBezTo>
                    <a:pt x="9330" y="883"/>
                    <a:pt x="13489" y="1598"/>
                    <a:pt x="16708" y="4448"/>
                  </a:cubicBezTo>
                  <a:cubicBezTo>
                    <a:pt x="16708" y="4448"/>
                    <a:pt x="13117" y="1"/>
                    <a:pt x="6785" y="1"/>
                  </a:cubicBezTo>
                  <a:close/>
                </a:path>
              </a:pathLst>
            </a:custGeom>
            <a:solidFill>
              <a:srgbClr val="844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 rot="-3911265">
              <a:off x="8214628" y="2086558"/>
              <a:ext cx="163755" cy="258783"/>
            </a:xfrm>
            <a:custGeom>
              <a:avLst/>
              <a:gdLst/>
              <a:ahLst/>
              <a:cxnLst/>
              <a:rect l="l" t="t" r="r" b="b"/>
              <a:pathLst>
                <a:path w="8437" h="13333" extrusionOk="0">
                  <a:moveTo>
                    <a:pt x="1" y="0"/>
                  </a:moveTo>
                  <a:cubicBezTo>
                    <a:pt x="1" y="1"/>
                    <a:pt x="3951" y="4321"/>
                    <a:pt x="4280" y="7860"/>
                  </a:cubicBezTo>
                  <a:cubicBezTo>
                    <a:pt x="4651" y="11399"/>
                    <a:pt x="3869" y="13333"/>
                    <a:pt x="3869" y="13333"/>
                  </a:cubicBezTo>
                  <a:cubicBezTo>
                    <a:pt x="3869" y="13333"/>
                    <a:pt x="8437" y="6255"/>
                    <a:pt x="1" y="0"/>
                  </a:cubicBezTo>
                  <a:close/>
                </a:path>
              </a:pathLst>
            </a:custGeom>
            <a:solidFill>
              <a:srgbClr val="844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 rot="-3911265">
              <a:off x="7801819" y="1725423"/>
              <a:ext cx="146967" cy="638097"/>
            </a:xfrm>
            <a:custGeom>
              <a:avLst/>
              <a:gdLst/>
              <a:ahLst/>
              <a:cxnLst/>
              <a:rect l="l" t="t" r="r" b="b"/>
              <a:pathLst>
                <a:path w="7572" h="32876" extrusionOk="0">
                  <a:moveTo>
                    <a:pt x="7073" y="1"/>
                  </a:moveTo>
                  <a:cubicBezTo>
                    <a:pt x="6572" y="1"/>
                    <a:pt x="6070" y="140"/>
                    <a:pt x="5638" y="418"/>
                  </a:cubicBezTo>
                  <a:cubicBezTo>
                    <a:pt x="4856" y="1117"/>
                    <a:pt x="2963" y="11898"/>
                    <a:pt x="2675" y="14697"/>
                  </a:cubicBezTo>
                  <a:cubicBezTo>
                    <a:pt x="2346" y="17371"/>
                    <a:pt x="165" y="31610"/>
                    <a:pt x="0" y="32638"/>
                  </a:cubicBezTo>
                  <a:cubicBezTo>
                    <a:pt x="31" y="32791"/>
                    <a:pt x="152" y="32876"/>
                    <a:pt x="280" y="32876"/>
                  </a:cubicBezTo>
                  <a:cubicBezTo>
                    <a:pt x="324" y="32876"/>
                    <a:pt x="369" y="32865"/>
                    <a:pt x="412" y="32844"/>
                  </a:cubicBezTo>
                  <a:cubicBezTo>
                    <a:pt x="782" y="32721"/>
                    <a:pt x="4815" y="2845"/>
                    <a:pt x="5514" y="1282"/>
                  </a:cubicBezTo>
                  <a:cubicBezTo>
                    <a:pt x="5768" y="523"/>
                    <a:pt x="6465" y="17"/>
                    <a:pt x="7245" y="17"/>
                  </a:cubicBezTo>
                  <a:cubicBezTo>
                    <a:pt x="7353" y="17"/>
                    <a:pt x="7462" y="27"/>
                    <a:pt x="7572" y="47"/>
                  </a:cubicBezTo>
                  <a:cubicBezTo>
                    <a:pt x="7407" y="16"/>
                    <a:pt x="7240" y="1"/>
                    <a:pt x="7073" y="1"/>
                  </a:cubicBezTo>
                  <a:close/>
                </a:path>
              </a:pathLst>
            </a:custGeom>
            <a:solidFill>
              <a:srgbClr val="844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 rot="-3911265">
              <a:off x="7769285" y="1607082"/>
              <a:ext cx="93475" cy="523369"/>
            </a:xfrm>
            <a:custGeom>
              <a:avLst/>
              <a:gdLst/>
              <a:ahLst/>
              <a:cxnLst/>
              <a:rect l="l" t="t" r="r" b="b"/>
              <a:pathLst>
                <a:path w="4816" h="26965" extrusionOk="0">
                  <a:moveTo>
                    <a:pt x="4815" y="1"/>
                  </a:moveTo>
                  <a:cubicBezTo>
                    <a:pt x="3787" y="124"/>
                    <a:pt x="2840" y="659"/>
                    <a:pt x="2799" y="1153"/>
                  </a:cubicBezTo>
                  <a:cubicBezTo>
                    <a:pt x="2717" y="1647"/>
                    <a:pt x="289" y="25555"/>
                    <a:pt x="165" y="26419"/>
                  </a:cubicBezTo>
                  <a:cubicBezTo>
                    <a:pt x="124" y="26707"/>
                    <a:pt x="42" y="26831"/>
                    <a:pt x="1" y="26872"/>
                  </a:cubicBezTo>
                  <a:cubicBezTo>
                    <a:pt x="62" y="26934"/>
                    <a:pt x="155" y="26965"/>
                    <a:pt x="253" y="26965"/>
                  </a:cubicBezTo>
                  <a:cubicBezTo>
                    <a:pt x="351" y="26965"/>
                    <a:pt x="453" y="26934"/>
                    <a:pt x="536" y="26872"/>
                  </a:cubicBezTo>
                  <a:cubicBezTo>
                    <a:pt x="577" y="26749"/>
                    <a:pt x="3046" y="2922"/>
                    <a:pt x="3087" y="1647"/>
                  </a:cubicBezTo>
                  <a:cubicBezTo>
                    <a:pt x="3128" y="741"/>
                    <a:pt x="4198" y="207"/>
                    <a:pt x="4815" y="1"/>
                  </a:cubicBezTo>
                  <a:close/>
                </a:path>
              </a:pathLst>
            </a:custGeom>
            <a:solidFill>
              <a:srgbClr val="844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 rot="-3911265">
              <a:off x="7872770" y="1590453"/>
              <a:ext cx="56714" cy="424130"/>
            </a:xfrm>
            <a:custGeom>
              <a:avLst/>
              <a:gdLst/>
              <a:ahLst/>
              <a:cxnLst/>
              <a:rect l="l" t="t" r="r" b="b"/>
              <a:pathLst>
                <a:path w="2922" h="21852" extrusionOk="0">
                  <a:moveTo>
                    <a:pt x="2922" y="0"/>
                  </a:moveTo>
                  <a:cubicBezTo>
                    <a:pt x="2757" y="83"/>
                    <a:pt x="2593" y="247"/>
                    <a:pt x="2510" y="453"/>
                  </a:cubicBezTo>
                  <a:cubicBezTo>
                    <a:pt x="2264" y="986"/>
                    <a:pt x="300" y="21564"/>
                    <a:pt x="3" y="21564"/>
                  </a:cubicBezTo>
                  <a:cubicBezTo>
                    <a:pt x="2" y="21564"/>
                    <a:pt x="1" y="21564"/>
                    <a:pt x="0" y="21563"/>
                  </a:cubicBezTo>
                  <a:lnTo>
                    <a:pt x="0" y="21563"/>
                  </a:lnTo>
                  <a:cubicBezTo>
                    <a:pt x="41" y="21810"/>
                    <a:pt x="453" y="21851"/>
                    <a:pt x="453" y="21851"/>
                  </a:cubicBezTo>
                  <a:cubicBezTo>
                    <a:pt x="453" y="21851"/>
                    <a:pt x="2469" y="5227"/>
                    <a:pt x="2634" y="2181"/>
                  </a:cubicBezTo>
                  <a:cubicBezTo>
                    <a:pt x="2634" y="1441"/>
                    <a:pt x="2716" y="700"/>
                    <a:pt x="2922" y="0"/>
                  </a:cubicBezTo>
                  <a:close/>
                </a:path>
              </a:pathLst>
            </a:custGeom>
            <a:solidFill>
              <a:srgbClr val="844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 rot="-3911265">
              <a:off x="8044187" y="1603403"/>
              <a:ext cx="53531" cy="310644"/>
            </a:xfrm>
            <a:custGeom>
              <a:avLst/>
              <a:gdLst/>
              <a:ahLst/>
              <a:cxnLst/>
              <a:rect l="l" t="t" r="r" b="b"/>
              <a:pathLst>
                <a:path w="2758" h="16005" extrusionOk="0">
                  <a:moveTo>
                    <a:pt x="2758" y="1"/>
                  </a:moveTo>
                  <a:cubicBezTo>
                    <a:pt x="2593" y="124"/>
                    <a:pt x="2470" y="248"/>
                    <a:pt x="2346" y="371"/>
                  </a:cubicBezTo>
                  <a:cubicBezTo>
                    <a:pt x="1400" y="1564"/>
                    <a:pt x="782" y="14733"/>
                    <a:pt x="289" y="15309"/>
                  </a:cubicBezTo>
                  <a:cubicBezTo>
                    <a:pt x="168" y="15429"/>
                    <a:pt x="136" y="15506"/>
                    <a:pt x="79" y="15506"/>
                  </a:cubicBezTo>
                  <a:cubicBezTo>
                    <a:pt x="58" y="15506"/>
                    <a:pt x="34" y="15495"/>
                    <a:pt x="1" y="15473"/>
                  </a:cubicBezTo>
                  <a:lnTo>
                    <a:pt x="1" y="15473"/>
                  </a:lnTo>
                  <a:cubicBezTo>
                    <a:pt x="1" y="15473"/>
                    <a:pt x="219" y="16005"/>
                    <a:pt x="439" y="16005"/>
                  </a:cubicBezTo>
                  <a:cubicBezTo>
                    <a:pt x="471" y="16005"/>
                    <a:pt x="504" y="15993"/>
                    <a:pt x="535" y="15967"/>
                  </a:cubicBezTo>
                  <a:cubicBezTo>
                    <a:pt x="824" y="15802"/>
                    <a:pt x="2058" y="3046"/>
                    <a:pt x="2305" y="1317"/>
                  </a:cubicBezTo>
                  <a:cubicBezTo>
                    <a:pt x="2346" y="865"/>
                    <a:pt x="2511" y="412"/>
                    <a:pt x="2758" y="1"/>
                  </a:cubicBezTo>
                  <a:close/>
                </a:path>
              </a:pathLst>
            </a:custGeom>
            <a:solidFill>
              <a:srgbClr val="844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 rot="-3911265">
              <a:off x="8565170" y="204209"/>
              <a:ext cx="1054968" cy="2336131"/>
            </a:xfrm>
            <a:custGeom>
              <a:avLst/>
              <a:gdLst/>
              <a:ahLst/>
              <a:cxnLst/>
              <a:rect l="l" t="t" r="r" b="b"/>
              <a:pathLst>
                <a:path w="54354" h="120362" extrusionOk="0">
                  <a:moveTo>
                    <a:pt x="24660" y="0"/>
                  </a:moveTo>
                  <a:cubicBezTo>
                    <a:pt x="23321" y="0"/>
                    <a:pt x="21783" y="563"/>
                    <a:pt x="21563" y="1725"/>
                  </a:cubicBezTo>
                  <a:cubicBezTo>
                    <a:pt x="21234" y="3495"/>
                    <a:pt x="23291" y="19091"/>
                    <a:pt x="22715" y="21272"/>
                  </a:cubicBezTo>
                  <a:cubicBezTo>
                    <a:pt x="22674" y="21313"/>
                    <a:pt x="22674" y="21354"/>
                    <a:pt x="22674" y="21354"/>
                  </a:cubicBezTo>
                  <a:cubicBezTo>
                    <a:pt x="22654" y="21408"/>
                    <a:pt x="22623" y="21434"/>
                    <a:pt x="22582" y="21434"/>
                  </a:cubicBezTo>
                  <a:cubicBezTo>
                    <a:pt x="21542" y="21434"/>
                    <a:pt x="14029" y="4372"/>
                    <a:pt x="12880" y="3659"/>
                  </a:cubicBezTo>
                  <a:cubicBezTo>
                    <a:pt x="12633" y="3495"/>
                    <a:pt x="12304" y="3371"/>
                    <a:pt x="12016" y="3330"/>
                  </a:cubicBezTo>
                  <a:cubicBezTo>
                    <a:pt x="11847" y="3299"/>
                    <a:pt x="11677" y="3284"/>
                    <a:pt x="11509" y="3284"/>
                  </a:cubicBezTo>
                  <a:cubicBezTo>
                    <a:pt x="9909" y="3284"/>
                    <a:pt x="8387" y="4624"/>
                    <a:pt x="8313" y="5964"/>
                  </a:cubicBezTo>
                  <a:cubicBezTo>
                    <a:pt x="8189" y="7692"/>
                    <a:pt x="18394" y="23576"/>
                    <a:pt x="17201" y="24852"/>
                  </a:cubicBezTo>
                  <a:cubicBezTo>
                    <a:pt x="17046" y="25014"/>
                    <a:pt x="16835" y="25088"/>
                    <a:pt x="16576" y="25088"/>
                  </a:cubicBezTo>
                  <a:cubicBezTo>
                    <a:pt x="13675" y="25088"/>
                    <a:pt x="4838" y="15744"/>
                    <a:pt x="3251" y="15593"/>
                  </a:cubicBezTo>
                  <a:cubicBezTo>
                    <a:pt x="3169" y="15572"/>
                    <a:pt x="3086" y="15562"/>
                    <a:pt x="3004" y="15562"/>
                  </a:cubicBezTo>
                  <a:cubicBezTo>
                    <a:pt x="2922" y="15562"/>
                    <a:pt x="2839" y="15572"/>
                    <a:pt x="2757" y="15593"/>
                  </a:cubicBezTo>
                  <a:cubicBezTo>
                    <a:pt x="1235" y="15634"/>
                    <a:pt x="0" y="16704"/>
                    <a:pt x="494" y="18350"/>
                  </a:cubicBezTo>
                  <a:cubicBezTo>
                    <a:pt x="1029" y="20161"/>
                    <a:pt x="11358" y="28679"/>
                    <a:pt x="13621" y="31601"/>
                  </a:cubicBezTo>
                  <a:cubicBezTo>
                    <a:pt x="14609" y="32753"/>
                    <a:pt x="15226" y="34152"/>
                    <a:pt x="15432" y="35633"/>
                  </a:cubicBezTo>
                  <a:cubicBezTo>
                    <a:pt x="16378" y="42547"/>
                    <a:pt x="17242" y="44522"/>
                    <a:pt x="19794" y="49542"/>
                  </a:cubicBezTo>
                  <a:lnTo>
                    <a:pt x="13497" y="119827"/>
                  </a:lnTo>
                  <a:lnTo>
                    <a:pt x="41356" y="120362"/>
                  </a:lnTo>
                  <a:cubicBezTo>
                    <a:pt x="41356" y="120362"/>
                    <a:pt x="40245" y="78677"/>
                    <a:pt x="36254" y="49131"/>
                  </a:cubicBezTo>
                  <a:cubicBezTo>
                    <a:pt x="36254" y="49131"/>
                    <a:pt x="41974" y="44151"/>
                    <a:pt x="44649" y="40407"/>
                  </a:cubicBezTo>
                  <a:cubicBezTo>
                    <a:pt x="47282" y="36703"/>
                    <a:pt x="52179" y="31189"/>
                    <a:pt x="53372" y="29625"/>
                  </a:cubicBezTo>
                  <a:cubicBezTo>
                    <a:pt x="54354" y="28339"/>
                    <a:pt x="52636" y="26163"/>
                    <a:pt x="50209" y="26163"/>
                  </a:cubicBezTo>
                  <a:cubicBezTo>
                    <a:pt x="49685" y="26163"/>
                    <a:pt x="49128" y="26264"/>
                    <a:pt x="48558" y="26498"/>
                  </a:cubicBezTo>
                  <a:cubicBezTo>
                    <a:pt x="46130" y="27527"/>
                    <a:pt x="42221" y="31847"/>
                    <a:pt x="40163" y="33329"/>
                  </a:cubicBezTo>
                  <a:cubicBezTo>
                    <a:pt x="39957" y="33452"/>
                    <a:pt x="39752" y="33617"/>
                    <a:pt x="39546" y="33699"/>
                  </a:cubicBezTo>
                  <a:cubicBezTo>
                    <a:pt x="39464" y="33740"/>
                    <a:pt x="39340" y="33782"/>
                    <a:pt x="39258" y="33823"/>
                  </a:cubicBezTo>
                  <a:cubicBezTo>
                    <a:pt x="39175" y="33823"/>
                    <a:pt x="39093" y="33782"/>
                    <a:pt x="39052" y="33782"/>
                  </a:cubicBezTo>
                  <a:cubicBezTo>
                    <a:pt x="36460" y="32136"/>
                    <a:pt x="36748" y="27856"/>
                    <a:pt x="37365" y="23206"/>
                  </a:cubicBezTo>
                  <a:cubicBezTo>
                    <a:pt x="37859" y="19297"/>
                    <a:pt x="39793" y="10778"/>
                    <a:pt x="39505" y="7198"/>
                  </a:cubicBezTo>
                  <a:cubicBezTo>
                    <a:pt x="39505" y="6746"/>
                    <a:pt x="39381" y="6252"/>
                    <a:pt x="39134" y="5840"/>
                  </a:cubicBezTo>
                  <a:cubicBezTo>
                    <a:pt x="38709" y="5273"/>
                    <a:pt x="38089" y="4980"/>
                    <a:pt x="37434" y="4980"/>
                  </a:cubicBezTo>
                  <a:cubicBezTo>
                    <a:pt x="36189" y="4980"/>
                    <a:pt x="34821" y="6043"/>
                    <a:pt x="34443" y="8309"/>
                  </a:cubicBezTo>
                  <a:cubicBezTo>
                    <a:pt x="33991" y="11025"/>
                    <a:pt x="33126" y="16416"/>
                    <a:pt x="32139" y="19379"/>
                  </a:cubicBezTo>
                  <a:lnTo>
                    <a:pt x="32139" y="19420"/>
                  </a:lnTo>
                  <a:cubicBezTo>
                    <a:pt x="31810" y="20490"/>
                    <a:pt x="31398" y="21272"/>
                    <a:pt x="31028" y="21478"/>
                  </a:cubicBezTo>
                  <a:cubicBezTo>
                    <a:pt x="30650" y="21683"/>
                    <a:pt x="30276" y="21775"/>
                    <a:pt x="29930" y="21775"/>
                  </a:cubicBezTo>
                  <a:cubicBezTo>
                    <a:pt x="29030" y="21775"/>
                    <a:pt x="28319" y="21157"/>
                    <a:pt x="28229" y="20325"/>
                  </a:cubicBezTo>
                  <a:cubicBezTo>
                    <a:pt x="28106" y="19132"/>
                    <a:pt x="27406" y="1602"/>
                    <a:pt x="26419" y="573"/>
                  </a:cubicBezTo>
                  <a:cubicBezTo>
                    <a:pt x="26254" y="367"/>
                    <a:pt x="26007" y="244"/>
                    <a:pt x="25802" y="162"/>
                  </a:cubicBezTo>
                  <a:cubicBezTo>
                    <a:pt x="25470" y="55"/>
                    <a:pt x="25075" y="0"/>
                    <a:pt x="24660" y="0"/>
                  </a:cubicBezTo>
                  <a:close/>
                </a:path>
              </a:pathLst>
            </a:custGeom>
            <a:solidFill>
              <a:srgbClr val="D89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 rot="-3911265">
              <a:off x="8322109" y="1095140"/>
              <a:ext cx="320291" cy="58383"/>
            </a:xfrm>
            <a:custGeom>
              <a:avLst/>
              <a:gdLst/>
              <a:ahLst/>
              <a:cxnLst/>
              <a:rect l="l" t="t" r="r" b="b"/>
              <a:pathLst>
                <a:path w="16502" h="3008" extrusionOk="0">
                  <a:moveTo>
                    <a:pt x="9980" y="0"/>
                  </a:moveTo>
                  <a:cubicBezTo>
                    <a:pt x="6418" y="0"/>
                    <a:pt x="2702" y="1347"/>
                    <a:pt x="0" y="3008"/>
                  </a:cubicBezTo>
                  <a:lnTo>
                    <a:pt x="0" y="3008"/>
                  </a:lnTo>
                  <a:cubicBezTo>
                    <a:pt x="3212" y="1828"/>
                    <a:pt x="6562" y="1108"/>
                    <a:pt x="9956" y="1108"/>
                  </a:cubicBezTo>
                  <a:cubicBezTo>
                    <a:pt x="12128" y="1108"/>
                    <a:pt x="14318" y="1403"/>
                    <a:pt x="16502" y="2061"/>
                  </a:cubicBezTo>
                  <a:cubicBezTo>
                    <a:pt x="14619" y="588"/>
                    <a:pt x="12333" y="0"/>
                    <a:pt x="9980" y="0"/>
                  </a:cubicBezTo>
                  <a:close/>
                </a:path>
              </a:pathLst>
            </a:custGeom>
            <a:solidFill>
              <a:srgbClr val="D89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 rot="-3911265">
              <a:off x="9236613" y="412293"/>
              <a:ext cx="470460" cy="1728390"/>
            </a:xfrm>
            <a:custGeom>
              <a:avLst/>
              <a:gdLst/>
              <a:ahLst/>
              <a:cxnLst/>
              <a:rect l="l" t="t" r="r" b="b"/>
              <a:pathLst>
                <a:path w="24239" h="89050" extrusionOk="0">
                  <a:moveTo>
                    <a:pt x="24238" y="1"/>
                  </a:moveTo>
                  <a:lnTo>
                    <a:pt x="24238" y="1"/>
                  </a:lnTo>
                  <a:cubicBezTo>
                    <a:pt x="16150" y="6520"/>
                    <a:pt x="11445" y="17919"/>
                    <a:pt x="735" y="17919"/>
                  </a:cubicBezTo>
                  <a:cubicBezTo>
                    <a:pt x="494" y="17919"/>
                    <a:pt x="249" y="17913"/>
                    <a:pt x="1" y="17901"/>
                  </a:cubicBezTo>
                  <a:lnTo>
                    <a:pt x="1" y="17901"/>
                  </a:lnTo>
                  <a:cubicBezTo>
                    <a:pt x="4651" y="18847"/>
                    <a:pt x="7325" y="21234"/>
                    <a:pt x="7572" y="26913"/>
                  </a:cubicBezTo>
                  <a:cubicBezTo>
                    <a:pt x="8683" y="47612"/>
                    <a:pt x="7737" y="68269"/>
                    <a:pt x="7613" y="88927"/>
                  </a:cubicBezTo>
                  <a:lnTo>
                    <a:pt x="13663" y="89050"/>
                  </a:lnTo>
                  <a:cubicBezTo>
                    <a:pt x="13663" y="89050"/>
                    <a:pt x="12510" y="47406"/>
                    <a:pt x="8560" y="17819"/>
                  </a:cubicBezTo>
                  <a:cubicBezTo>
                    <a:pt x="8560" y="17819"/>
                    <a:pt x="14198" y="12839"/>
                    <a:pt x="16872" y="9095"/>
                  </a:cubicBezTo>
                  <a:cubicBezTo>
                    <a:pt x="18930" y="6255"/>
                    <a:pt x="22263" y="2387"/>
                    <a:pt x="24238" y="1"/>
                  </a:cubicBezTo>
                  <a:close/>
                </a:path>
              </a:pathLst>
            </a:custGeom>
            <a:solidFill>
              <a:srgbClr val="D89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 rot="-3911265">
              <a:off x="8693978" y="985653"/>
              <a:ext cx="133399" cy="144075"/>
            </a:xfrm>
            <a:custGeom>
              <a:avLst/>
              <a:gdLst/>
              <a:ahLst/>
              <a:cxnLst/>
              <a:rect l="l" t="t" r="r" b="b"/>
              <a:pathLst>
                <a:path w="6873" h="7423" extrusionOk="0">
                  <a:moveTo>
                    <a:pt x="6493" y="1"/>
                  </a:moveTo>
                  <a:cubicBezTo>
                    <a:pt x="5102" y="1"/>
                    <a:pt x="352" y="510"/>
                    <a:pt x="1" y="7423"/>
                  </a:cubicBezTo>
                  <a:cubicBezTo>
                    <a:pt x="1" y="7423"/>
                    <a:pt x="947" y="1209"/>
                    <a:pt x="6873" y="16"/>
                  </a:cubicBezTo>
                  <a:cubicBezTo>
                    <a:pt x="6873" y="16"/>
                    <a:pt x="6733" y="1"/>
                    <a:pt x="6493" y="1"/>
                  </a:cubicBezTo>
                  <a:close/>
                </a:path>
              </a:pathLst>
            </a:custGeom>
            <a:solidFill>
              <a:srgbClr val="D89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 rot="-3911265">
              <a:off x="8439357" y="606172"/>
              <a:ext cx="83071" cy="516615"/>
            </a:xfrm>
            <a:custGeom>
              <a:avLst/>
              <a:gdLst/>
              <a:ahLst/>
              <a:cxnLst/>
              <a:rect l="l" t="t" r="r" b="b"/>
              <a:pathLst>
                <a:path w="4280" h="26617" extrusionOk="0">
                  <a:moveTo>
                    <a:pt x="3992" y="1"/>
                  </a:moveTo>
                  <a:cubicBezTo>
                    <a:pt x="3704" y="1112"/>
                    <a:pt x="3333" y="2634"/>
                    <a:pt x="2963" y="4568"/>
                  </a:cubicBezTo>
                  <a:cubicBezTo>
                    <a:pt x="1975" y="9836"/>
                    <a:pt x="0" y="20699"/>
                    <a:pt x="947" y="23786"/>
                  </a:cubicBezTo>
                  <a:cubicBezTo>
                    <a:pt x="1609" y="25811"/>
                    <a:pt x="2536" y="26617"/>
                    <a:pt x="3431" y="26617"/>
                  </a:cubicBezTo>
                  <a:cubicBezTo>
                    <a:pt x="3536" y="26617"/>
                    <a:pt x="3641" y="26606"/>
                    <a:pt x="3745" y="26584"/>
                  </a:cubicBezTo>
                  <a:cubicBezTo>
                    <a:pt x="3663" y="26584"/>
                    <a:pt x="3580" y="26584"/>
                    <a:pt x="3498" y="26543"/>
                  </a:cubicBezTo>
                  <a:cubicBezTo>
                    <a:pt x="947" y="24897"/>
                    <a:pt x="1235" y="20617"/>
                    <a:pt x="1852" y="16008"/>
                  </a:cubicBezTo>
                  <a:cubicBezTo>
                    <a:pt x="2346" y="12058"/>
                    <a:pt x="4280" y="3540"/>
                    <a:pt x="3992" y="1"/>
                  </a:cubicBezTo>
                  <a:close/>
                </a:path>
              </a:pathLst>
            </a:custGeom>
            <a:solidFill>
              <a:srgbClr val="D89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 rot="-3911265">
              <a:off x="8721656" y="927040"/>
              <a:ext cx="11995" cy="7201"/>
            </a:xfrm>
            <a:custGeom>
              <a:avLst/>
              <a:gdLst/>
              <a:ahLst/>
              <a:cxnLst/>
              <a:rect l="l" t="t" r="r" b="b"/>
              <a:pathLst>
                <a:path w="618" h="371" extrusionOk="0">
                  <a:moveTo>
                    <a:pt x="617" y="0"/>
                  </a:moveTo>
                  <a:cubicBezTo>
                    <a:pt x="412" y="123"/>
                    <a:pt x="206" y="288"/>
                    <a:pt x="0" y="370"/>
                  </a:cubicBezTo>
                  <a:cubicBezTo>
                    <a:pt x="206" y="288"/>
                    <a:pt x="453" y="165"/>
                    <a:pt x="617" y="0"/>
                  </a:cubicBezTo>
                  <a:close/>
                </a:path>
              </a:pathLst>
            </a:custGeom>
            <a:solidFill>
              <a:srgbClr val="E9A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 rot="-3911265">
              <a:off x="8186528" y="725692"/>
              <a:ext cx="123811" cy="433116"/>
            </a:xfrm>
            <a:custGeom>
              <a:avLst/>
              <a:gdLst/>
              <a:ahLst/>
              <a:cxnLst/>
              <a:rect l="l" t="t" r="r" b="b"/>
              <a:pathLst>
                <a:path w="6379" h="22315" extrusionOk="0">
                  <a:moveTo>
                    <a:pt x="1" y="1"/>
                  </a:moveTo>
                  <a:lnTo>
                    <a:pt x="1" y="1"/>
                  </a:lnTo>
                  <a:cubicBezTo>
                    <a:pt x="248" y="454"/>
                    <a:pt x="412" y="947"/>
                    <a:pt x="494" y="1441"/>
                  </a:cubicBezTo>
                  <a:cubicBezTo>
                    <a:pt x="865" y="3540"/>
                    <a:pt x="1523" y="20329"/>
                    <a:pt x="2305" y="21358"/>
                  </a:cubicBezTo>
                  <a:cubicBezTo>
                    <a:pt x="2655" y="21836"/>
                    <a:pt x="3284" y="22315"/>
                    <a:pt x="3973" y="22315"/>
                  </a:cubicBezTo>
                  <a:cubicBezTo>
                    <a:pt x="4824" y="22315"/>
                    <a:pt x="5765" y="21584"/>
                    <a:pt x="6379" y="19218"/>
                  </a:cubicBezTo>
                  <a:lnTo>
                    <a:pt x="6379" y="19218"/>
                  </a:lnTo>
                  <a:cubicBezTo>
                    <a:pt x="5968" y="20329"/>
                    <a:pt x="5597" y="21111"/>
                    <a:pt x="5268" y="21276"/>
                  </a:cubicBezTo>
                  <a:cubicBezTo>
                    <a:pt x="4879" y="21482"/>
                    <a:pt x="4500" y="21573"/>
                    <a:pt x="4152" y="21573"/>
                  </a:cubicBezTo>
                  <a:cubicBezTo>
                    <a:pt x="3249" y="21573"/>
                    <a:pt x="2559" y="20956"/>
                    <a:pt x="2470" y="20124"/>
                  </a:cubicBezTo>
                  <a:cubicBezTo>
                    <a:pt x="2346" y="18971"/>
                    <a:pt x="1647" y="1400"/>
                    <a:pt x="618" y="371"/>
                  </a:cubicBezTo>
                  <a:cubicBezTo>
                    <a:pt x="453" y="207"/>
                    <a:pt x="248" y="83"/>
                    <a:pt x="1" y="1"/>
                  </a:cubicBezTo>
                  <a:close/>
                </a:path>
              </a:pathLst>
            </a:custGeom>
            <a:solidFill>
              <a:srgbClr val="D89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 rot="-3911265">
              <a:off x="8070134" y="978786"/>
              <a:ext cx="207679" cy="357052"/>
            </a:xfrm>
            <a:custGeom>
              <a:avLst/>
              <a:gdLst/>
              <a:ahLst/>
              <a:cxnLst/>
              <a:rect l="l" t="t" r="r" b="b"/>
              <a:pathLst>
                <a:path w="10700" h="18396" extrusionOk="0">
                  <a:moveTo>
                    <a:pt x="10699" y="17942"/>
                  </a:moveTo>
                  <a:cubicBezTo>
                    <a:pt x="10699" y="17946"/>
                    <a:pt x="10699" y="17950"/>
                    <a:pt x="10699" y="17954"/>
                  </a:cubicBezTo>
                  <a:lnTo>
                    <a:pt x="10699" y="17954"/>
                  </a:lnTo>
                  <a:cubicBezTo>
                    <a:pt x="10699" y="17950"/>
                    <a:pt x="10699" y="17946"/>
                    <a:pt x="10699" y="17942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370" y="330"/>
                    <a:pt x="700" y="741"/>
                    <a:pt x="947" y="1194"/>
                  </a:cubicBezTo>
                  <a:cubicBezTo>
                    <a:pt x="1970" y="2954"/>
                    <a:pt x="8857" y="18396"/>
                    <a:pt x="10428" y="18396"/>
                  </a:cubicBezTo>
                  <a:cubicBezTo>
                    <a:pt x="10436" y="18396"/>
                    <a:pt x="10444" y="18395"/>
                    <a:pt x="10452" y="18395"/>
                  </a:cubicBezTo>
                  <a:cubicBezTo>
                    <a:pt x="10452" y="18395"/>
                    <a:pt x="10457" y="18395"/>
                    <a:pt x="10466" y="18395"/>
                  </a:cubicBezTo>
                  <a:cubicBezTo>
                    <a:pt x="10517" y="18395"/>
                    <a:pt x="10696" y="18366"/>
                    <a:pt x="10699" y="17954"/>
                  </a:cubicBezTo>
                  <a:lnTo>
                    <a:pt x="10699" y="17954"/>
                  </a:lnTo>
                  <a:cubicBezTo>
                    <a:pt x="10699" y="17984"/>
                    <a:pt x="10695" y="17987"/>
                    <a:pt x="10658" y="18024"/>
                  </a:cubicBezTo>
                  <a:cubicBezTo>
                    <a:pt x="10638" y="18075"/>
                    <a:pt x="10609" y="18100"/>
                    <a:pt x="10570" y="18100"/>
                  </a:cubicBezTo>
                  <a:cubicBezTo>
                    <a:pt x="9542" y="18100"/>
                    <a:pt x="2014" y="1004"/>
                    <a:pt x="864" y="330"/>
                  </a:cubicBezTo>
                  <a:cubicBezTo>
                    <a:pt x="617" y="165"/>
                    <a:pt x="288" y="42"/>
                    <a:pt x="0" y="0"/>
                  </a:cubicBezTo>
                  <a:close/>
                </a:path>
              </a:pathLst>
            </a:custGeom>
            <a:solidFill>
              <a:srgbClr val="D89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 rot="-3911265">
              <a:off x="8112983" y="1257075"/>
              <a:ext cx="280366" cy="189686"/>
            </a:xfrm>
            <a:custGeom>
              <a:avLst/>
              <a:gdLst/>
              <a:ahLst/>
              <a:cxnLst/>
              <a:rect l="l" t="t" r="r" b="b"/>
              <a:pathLst>
                <a:path w="14445" h="9773" extrusionOk="0">
                  <a:moveTo>
                    <a:pt x="0" y="0"/>
                  </a:moveTo>
                  <a:cubicBezTo>
                    <a:pt x="864" y="658"/>
                    <a:pt x="1687" y="1358"/>
                    <a:pt x="2469" y="2140"/>
                  </a:cubicBezTo>
                  <a:cubicBezTo>
                    <a:pt x="3821" y="3420"/>
                    <a:pt x="10706" y="9773"/>
                    <a:pt x="13479" y="9773"/>
                  </a:cubicBezTo>
                  <a:cubicBezTo>
                    <a:pt x="13915" y="9773"/>
                    <a:pt x="14249" y="9616"/>
                    <a:pt x="14444" y="9259"/>
                  </a:cubicBezTo>
                  <a:lnTo>
                    <a:pt x="14444" y="9259"/>
                  </a:lnTo>
                  <a:cubicBezTo>
                    <a:pt x="14286" y="9427"/>
                    <a:pt x="14070" y="9504"/>
                    <a:pt x="13804" y="9504"/>
                  </a:cubicBezTo>
                  <a:cubicBezTo>
                    <a:pt x="10888" y="9504"/>
                    <a:pt x="2078" y="189"/>
                    <a:pt x="494" y="0"/>
                  </a:cubicBezTo>
                  <a:close/>
                </a:path>
              </a:pathLst>
            </a:custGeom>
            <a:solidFill>
              <a:srgbClr val="D89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 rot="-3911265">
              <a:off x="8551892" y="868811"/>
              <a:ext cx="989035" cy="2218375"/>
            </a:xfrm>
            <a:custGeom>
              <a:avLst/>
              <a:gdLst/>
              <a:ahLst/>
              <a:cxnLst/>
              <a:rect l="l" t="t" r="r" b="b"/>
              <a:pathLst>
                <a:path w="50957" h="114295" extrusionOk="0">
                  <a:moveTo>
                    <a:pt x="27286" y="1"/>
                  </a:moveTo>
                  <a:cubicBezTo>
                    <a:pt x="26821" y="1"/>
                    <a:pt x="26375" y="77"/>
                    <a:pt x="26019" y="226"/>
                  </a:cubicBezTo>
                  <a:cubicBezTo>
                    <a:pt x="25772" y="308"/>
                    <a:pt x="25567" y="432"/>
                    <a:pt x="25443" y="596"/>
                  </a:cubicBezTo>
                  <a:cubicBezTo>
                    <a:pt x="24497" y="1625"/>
                    <a:pt x="24455" y="18250"/>
                    <a:pt x="24373" y="19320"/>
                  </a:cubicBezTo>
                  <a:cubicBezTo>
                    <a:pt x="24311" y="20153"/>
                    <a:pt x="23625" y="20778"/>
                    <a:pt x="22730" y="20778"/>
                  </a:cubicBezTo>
                  <a:cubicBezTo>
                    <a:pt x="22431" y="20778"/>
                    <a:pt x="22110" y="20709"/>
                    <a:pt x="21781" y="20554"/>
                  </a:cubicBezTo>
                  <a:cubicBezTo>
                    <a:pt x="21410" y="20348"/>
                    <a:pt x="21040" y="19649"/>
                    <a:pt x="20628" y="18620"/>
                  </a:cubicBezTo>
                  <a:cubicBezTo>
                    <a:pt x="20628" y="18620"/>
                    <a:pt x="20628" y="18579"/>
                    <a:pt x="20628" y="18579"/>
                  </a:cubicBezTo>
                  <a:cubicBezTo>
                    <a:pt x="19600" y="15781"/>
                    <a:pt x="18612" y="10760"/>
                    <a:pt x="18118" y="8168"/>
                  </a:cubicBezTo>
                  <a:cubicBezTo>
                    <a:pt x="17696" y="6109"/>
                    <a:pt x="16410" y="5134"/>
                    <a:pt x="15249" y="5134"/>
                  </a:cubicBezTo>
                  <a:cubicBezTo>
                    <a:pt x="14600" y="5134"/>
                    <a:pt x="13990" y="5438"/>
                    <a:pt x="13592" y="6028"/>
                  </a:cubicBezTo>
                  <a:cubicBezTo>
                    <a:pt x="13345" y="6440"/>
                    <a:pt x="13263" y="6892"/>
                    <a:pt x="13263" y="7345"/>
                  </a:cubicBezTo>
                  <a:cubicBezTo>
                    <a:pt x="13139" y="10719"/>
                    <a:pt x="15238" y="18702"/>
                    <a:pt x="15855" y="22406"/>
                  </a:cubicBezTo>
                  <a:cubicBezTo>
                    <a:pt x="16555" y="26727"/>
                    <a:pt x="17007" y="30801"/>
                    <a:pt x="14620" y="32406"/>
                  </a:cubicBezTo>
                  <a:cubicBezTo>
                    <a:pt x="14562" y="32435"/>
                    <a:pt x="14504" y="32464"/>
                    <a:pt x="14460" y="32464"/>
                  </a:cubicBezTo>
                  <a:cubicBezTo>
                    <a:pt x="14442" y="32464"/>
                    <a:pt x="14427" y="32459"/>
                    <a:pt x="14415" y="32447"/>
                  </a:cubicBezTo>
                  <a:cubicBezTo>
                    <a:pt x="14291" y="32447"/>
                    <a:pt x="14209" y="32447"/>
                    <a:pt x="14127" y="32406"/>
                  </a:cubicBezTo>
                  <a:lnTo>
                    <a:pt x="14086" y="32406"/>
                  </a:lnTo>
                  <a:cubicBezTo>
                    <a:pt x="13880" y="32282"/>
                    <a:pt x="13674" y="32159"/>
                    <a:pt x="13468" y="32035"/>
                  </a:cubicBezTo>
                  <a:cubicBezTo>
                    <a:pt x="11493" y="30718"/>
                    <a:pt x="7666" y="26768"/>
                    <a:pt x="5320" y="25863"/>
                  </a:cubicBezTo>
                  <a:cubicBezTo>
                    <a:pt x="4821" y="25662"/>
                    <a:pt x="4334" y="25574"/>
                    <a:pt x="3873" y="25574"/>
                  </a:cubicBezTo>
                  <a:cubicBezTo>
                    <a:pt x="1603" y="25574"/>
                    <a:pt x="0" y="27710"/>
                    <a:pt x="958" y="28908"/>
                  </a:cubicBezTo>
                  <a:cubicBezTo>
                    <a:pt x="2152" y="30389"/>
                    <a:pt x="6966" y="35410"/>
                    <a:pt x="9600" y="38825"/>
                  </a:cubicBezTo>
                  <a:cubicBezTo>
                    <a:pt x="12234" y="42241"/>
                    <a:pt x="17789" y="46767"/>
                    <a:pt x="17789" y="46767"/>
                  </a:cubicBezTo>
                  <a:cubicBezTo>
                    <a:pt x="15032" y="74873"/>
                    <a:pt x="15361" y="114295"/>
                    <a:pt x="15361" y="114295"/>
                  </a:cubicBezTo>
                  <a:lnTo>
                    <a:pt x="41698" y="112896"/>
                  </a:lnTo>
                  <a:lnTo>
                    <a:pt x="33385" y="46644"/>
                  </a:lnTo>
                  <a:cubicBezTo>
                    <a:pt x="35607" y="41829"/>
                    <a:pt x="36348" y="39895"/>
                    <a:pt x="37048" y="33352"/>
                  </a:cubicBezTo>
                  <a:cubicBezTo>
                    <a:pt x="37171" y="31953"/>
                    <a:pt x="37706" y="30595"/>
                    <a:pt x="38611" y="29484"/>
                  </a:cubicBezTo>
                  <a:cubicBezTo>
                    <a:pt x="40669" y="26645"/>
                    <a:pt x="50092" y="18209"/>
                    <a:pt x="50545" y="16480"/>
                  </a:cubicBezTo>
                  <a:cubicBezTo>
                    <a:pt x="50956" y="14958"/>
                    <a:pt x="49763" y="13970"/>
                    <a:pt x="48323" y="13970"/>
                  </a:cubicBezTo>
                  <a:lnTo>
                    <a:pt x="47870" y="13970"/>
                  </a:lnTo>
                  <a:cubicBezTo>
                    <a:pt x="46354" y="14198"/>
                    <a:pt x="38271" y="23401"/>
                    <a:pt x="35560" y="23401"/>
                  </a:cubicBezTo>
                  <a:cubicBezTo>
                    <a:pt x="35328" y="23401"/>
                    <a:pt x="35136" y="23334"/>
                    <a:pt x="34990" y="23188"/>
                  </a:cubicBezTo>
                  <a:cubicBezTo>
                    <a:pt x="33838" y="22036"/>
                    <a:pt x="42932" y="6687"/>
                    <a:pt x="42768" y="5041"/>
                  </a:cubicBezTo>
                  <a:cubicBezTo>
                    <a:pt x="42658" y="3804"/>
                    <a:pt x="41231" y="2632"/>
                    <a:pt x="39765" y="2632"/>
                  </a:cubicBezTo>
                  <a:cubicBezTo>
                    <a:pt x="39572" y="2632"/>
                    <a:pt x="39379" y="2652"/>
                    <a:pt x="39187" y="2695"/>
                  </a:cubicBezTo>
                  <a:cubicBezTo>
                    <a:pt x="38858" y="2777"/>
                    <a:pt x="38570" y="2901"/>
                    <a:pt x="38323" y="3065"/>
                  </a:cubicBezTo>
                  <a:cubicBezTo>
                    <a:pt x="37292" y="3740"/>
                    <a:pt x="30715" y="20172"/>
                    <a:pt x="29764" y="20172"/>
                  </a:cubicBezTo>
                  <a:cubicBezTo>
                    <a:pt x="29728" y="20172"/>
                    <a:pt x="29701" y="20149"/>
                    <a:pt x="29682" y="20102"/>
                  </a:cubicBezTo>
                  <a:lnTo>
                    <a:pt x="29640" y="20019"/>
                  </a:lnTo>
                  <a:cubicBezTo>
                    <a:pt x="29023" y="17962"/>
                    <a:pt x="30422" y="3189"/>
                    <a:pt x="30052" y="1543"/>
                  </a:cubicBezTo>
                  <a:cubicBezTo>
                    <a:pt x="29815" y="505"/>
                    <a:pt x="28487" y="1"/>
                    <a:pt x="27286" y="1"/>
                  </a:cubicBezTo>
                  <a:close/>
                </a:path>
              </a:pathLst>
            </a:custGeom>
            <a:solidFill>
              <a:srgbClr val="F4D1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 rot="-3911265">
              <a:off x="8263913" y="1607624"/>
              <a:ext cx="89457" cy="487695"/>
            </a:xfrm>
            <a:custGeom>
              <a:avLst/>
              <a:gdLst/>
              <a:ahLst/>
              <a:cxnLst/>
              <a:rect l="l" t="t" r="r" b="b"/>
              <a:pathLst>
                <a:path w="4609" h="25127" extrusionOk="0">
                  <a:moveTo>
                    <a:pt x="124" y="1"/>
                  </a:moveTo>
                  <a:cubicBezTo>
                    <a:pt x="0" y="3375"/>
                    <a:pt x="2099" y="11358"/>
                    <a:pt x="2675" y="15021"/>
                  </a:cubicBezTo>
                  <a:cubicBezTo>
                    <a:pt x="3457" y="19383"/>
                    <a:pt x="3868" y="23416"/>
                    <a:pt x="1481" y="25062"/>
                  </a:cubicBezTo>
                  <a:cubicBezTo>
                    <a:pt x="1440" y="25103"/>
                    <a:pt x="1358" y="25103"/>
                    <a:pt x="1276" y="25103"/>
                  </a:cubicBezTo>
                  <a:cubicBezTo>
                    <a:pt x="1366" y="25118"/>
                    <a:pt x="1457" y="25127"/>
                    <a:pt x="1548" y="25127"/>
                  </a:cubicBezTo>
                  <a:cubicBezTo>
                    <a:pt x="2408" y="25127"/>
                    <a:pt x="3269" y="24392"/>
                    <a:pt x="3827" y="22346"/>
                  </a:cubicBezTo>
                  <a:cubicBezTo>
                    <a:pt x="4609" y="19424"/>
                    <a:pt x="2346" y="9260"/>
                    <a:pt x="1235" y="4281"/>
                  </a:cubicBezTo>
                  <a:cubicBezTo>
                    <a:pt x="823" y="2470"/>
                    <a:pt x="453" y="1030"/>
                    <a:pt x="124" y="1"/>
                  </a:cubicBezTo>
                  <a:close/>
                </a:path>
              </a:pathLst>
            </a:custGeom>
            <a:solidFill>
              <a:srgbClr val="E9A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 rot="-3911265">
              <a:off x="8506231" y="1977452"/>
              <a:ext cx="11199" cy="6405"/>
            </a:xfrm>
            <a:custGeom>
              <a:avLst/>
              <a:gdLst/>
              <a:ahLst/>
              <a:cxnLst/>
              <a:rect l="l" t="t" r="r" b="b"/>
              <a:pathLst>
                <a:path w="577" h="330" extrusionOk="0">
                  <a:moveTo>
                    <a:pt x="0" y="0"/>
                  </a:moveTo>
                  <a:lnTo>
                    <a:pt x="0" y="0"/>
                  </a:lnTo>
                  <a:cubicBezTo>
                    <a:pt x="165" y="124"/>
                    <a:pt x="371" y="247"/>
                    <a:pt x="577" y="329"/>
                  </a:cubicBezTo>
                  <a:cubicBezTo>
                    <a:pt x="371" y="247"/>
                    <a:pt x="165" y="124"/>
                    <a:pt x="0" y="0"/>
                  </a:cubicBezTo>
                  <a:close/>
                </a:path>
              </a:pathLst>
            </a:custGeom>
            <a:solidFill>
              <a:srgbClr val="E9A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 rot="-3911265">
              <a:off x="8284742" y="1740981"/>
              <a:ext cx="535151" cy="1968792"/>
            </a:xfrm>
            <a:custGeom>
              <a:avLst/>
              <a:gdLst/>
              <a:ahLst/>
              <a:cxnLst/>
              <a:rect l="l" t="t" r="r" b="b"/>
              <a:pathLst>
                <a:path w="27572" h="101436" extrusionOk="0">
                  <a:moveTo>
                    <a:pt x="3293" y="0"/>
                  </a:moveTo>
                  <a:lnTo>
                    <a:pt x="1" y="6337"/>
                  </a:lnTo>
                  <a:lnTo>
                    <a:pt x="6585" y="100490"/>
                  </a:lnTo>
                  <a:lnTo>
                    <a:pt x="15967" y="101436"/>
                  </a:lnTo>
                  <a:cubicBezTo>
                    <a:pt x="15967" y="101436"/>
                    <a:pt x="20247" y="31604"/>
                    <a:pt x="21811" y="28600"/>
                  </a:cubicBezTo>
                  <a:cubicBezTo>
                    <a:pt x="22922" y="26419"/>
                    <a:pt x="24197" y="20370"/>
                    <a:pt x="24979" y="16131"/>
                  </a:cubicBezTo>
                  <a:cubicBezTo>
                    <a:pt x="25020" y="15967"/>
                    <a:pt x="25020" y="15843"/>
                    <a:pt x="25020" y="15843"/>
                  </a:cubicBezTo>
                  <a:cubicBezTo>
                    <a:pt x="25308" y="14321"/>
                    <a:pt x="25514" y="13045"/>
                    <a:pt x="25638" y="12345"/>
                  </a:cubicBezTo>
                  <a:cubicBezTo>
                    <a:pt x="26090" y="9629"/>
                    <a:pt x="27572" y="3827"/>
                    <a:pt x="27572" y="3827"/>
                  </a:cubicBezTo>
                  <a:lnTo>
                    <a:pt x="3293" y="0"/>
                  </a:lnTo>
                  <a:close/>
                </a:path>
              </a:pathLst>
            </a:custGeom>
            <a:solidFill>
              <a:srgbClr val="FCB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 rot="-3911265">
              <a:off x="7404225" y="2298196"/>
              <a:ext cx="222061" cy="331859"/>
            </a:xfrm>
            <a:custGeom>
              <a:avLst/>
              <a:gdLst/>
              <a:ahLst/>
              <a:cxnLst/>
              <a:rect l="l" t="t" r="r" b="b"/>
              <a:pathLst>
                <a:path w="11441" h="17098" extrusionOk="0">
                  <a:moveTo>
                    <a:pt x="6735" y="1"/>
                  </a:moveTo>
                  <a:cubicBezTo>
                    <a:pt x="4866" y="1"/>
                    <a:pt x="2993" y="722"/>
                    <a:pt x="2552" y="1443"/>
                  </a:cubicBezTo>
                  <a:cubicBezTo>
                    <a:pt x="1647" y="2965"/>
                    <a:pt x="947" y="7739"/>
                    <a:pt x="865" y="8109"/>
                  </a:cubicBezTo>
                  <a:cubicBezTo>
                    <a:pt x="865" y="8109"/>
                    <a:pt x="1" y="13500"/>
                    <a:pt x="289" y="15845"/>
                  </a:cubicBezTo>
                  <a:cubicBezTo>
                    <a:pt x="407" y="16807"/>
                    <a:pt x="1838" y="17098"/>
                    <a:pt x="3520" y="17098"/>
                  </a:cubicBezTo>
                  <a:cubicBezTo>
                    <a:pt x="5943" y="17098"/>
                    <a:pt x="8886" y="16494"/>
                    <a:pt x="9177" y="16421"/>
                  </a:cubicBezTo>
                  <a:cubicBezTo>
                    <a:pt x="9630" y="16298"/>
                    <a:pt x="11441" y="8068"/>
                    <a:pt x="10947" y="3253"/>
                  </a:cubicBezTo>
                  <a:cubicBezTo>
                    <a:pt x="10672" y="803"/>
                    <a:pt x="8706" y="1"/>
                    <a:pt x="6735" y="1"/>
                  </a:cubicBezTo>
                  <a:close/>
                </a:path>
              </a:pathLst>
            </a:custGeom>
            <a:solidFill>
              <a:srgbClr val="FCB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 rot="-3911265">
              <a:off x="7433661" y="2279415"/>
              <a:ext cx="180525" cy="331665"/>
            </a:xfrm>
            <a:custGeom>
              <a:avLst/>
              <a:gdLst/>
              <a:ahLst/>
              <a:cxnLst/>
              <a:rect l="l" t="t" r="r" b="b"/>
              <a:pathLst>
                <a:path w="9301" h="17088" extrusionOk="0">
                  <a:moveTo>
                    <a:pt x="4774" y="0"/>
                  </a:moveTo>
                  <a:lnTo>
                    <a:pt x="4774" y="0"/>
                  </a:lnTo>
                  <a:cubicBezTo>
                    <a:pt x="6420" y="247"/>
                    <a:pt x="7860" y="1153"/>
                    <a:pt x="8066" y="3169"/>
                  </a:cubicBezTo>
                  <a:cubicBezTo>
                    <a:pt x="8560" y="7984"/>
                    <a:pt x="6791" y="16214"/>
                    <a:pt x="6297" y="16378"/>
                  </a:cubicBezTo>
                  <a:cubicBezTo>
                    <a:pt x="4389" y="16760"/>
                    <a:pt x="2409" y="17000"/>
                    <a:pt x="458" y="17000"/>
                  </a:cubicBezTo>
                  <a:cubicBezTo>
                    <a:pt x="305" y="17000"/>
                    <a:pt x="153" y="16999"/>
                    <a:pt x="1" y="16996"/>
                  </a:cubicBezTo>
                  <a:lnTo>
                    <a:pt x="1" y="16996"/>
                  </a:lnTo>
                  <a:cubicBezTo>
                    <a:pt x="440" y="17060"/>
                    <a:pt x="930" y="17087"/>
                    <a:pt x="1441" y="17087"/>
                  </a:cubicBezTo>
                  <a:cubicBezTo>
                    <a:pt x="3850" y="17087"/>
                    <a:pt x="6732" y="16487"/>
                    <a:pt x="7037" y="16419"/>
                  </a:cubicBezTo>
                  <a:cubicBezTo>
                    <a:pt x="7490" y="16296"/>
                    <a:pt x="9301" y="8025"/>
                    <a:pt x="8807" y="3251"/>
                  </a:cubicBezTo>
                  <a:cubicBezTo>
                    <a:pt x="8560" y="947"/>
                    <a:pt x="6708" y="83"/>
                    <a:pt x="4774" y="0"/>
                  </a:cubicBezTo>
                  <a:close/>
                </a:path>
              </a:pathLst>
            </a:custGeom>
            <a:solidFill>
              <a:srgbClr val="E9A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 rot="-3911265">
              <a:off x="7533462" y="2159587"/>
              <a:ext cx="181321" cy="362118"/>
            </a:xfrm>
            <a:custGeom>
              <a:avLst/>
              <a:gdLst/>
              <a:ahLst/>
              <a:cxnLst/>
              <a:rect l="l" t="t" r="r" b="b"/>
              <a:pathLst>
                <a:path w="9342" h="18657" extrusionOk="0">
                  <a:moveTo>
                    <a:pt x="4821" y="0"/>
                  </a:moveTo>
                  <a:cubicBezTo>
                    <a:pt x="2626" y="0"/>
                    <a:pt x="1811" y="2600"/>
                    <a:pt x="1811" y="2600"/>
                  </a:cubicBezTo>
                  <a:cubicBezTo>
                    <a:pt x="1811" y="2600"/>
                    <a:pt x="1276" y="8690"/>
                    <a:pt x="659" y="12970"/>
                  </a:cubicBezTo>
                  <a:cubicBezTo>
                    <a:pt x="0" y="17291"/>
                    <a:pt x="782" y="18361"/>
                    <a:pt x="3293" y="18649"/>
                  </a:cubicBezTo>
                  <a:cubicBezTo>
                    <a:pt x="3345" y="18654"/>
                    <a:pt x="3397" y="18656"/>
                    <a:pt x="3448" y="18656"/>
                  </a:cubicBezTo>
                  <a:cubicBezTo>
                    <a:pt x="7060" y="18656"/>
                    <a:pt x="9260" y="6064"/>
                    <a:pt x="9301" y="3711"/>
                  </a:cubicBezTo>
                  <a:cubicBezTo>
                    <a:pt x="9342" y="1324"/>
                    <a:pt x="7325" y="213"/>
                    <a:pt x="5021" y="7"/>
                  </a:cubicBezTo>
                  <a:cubicBezTo>
                    <a:pt x="4953" y="3"/>
                    <a:pt x="4886" y="0"/>
                    <a:pt x="4821" y="0"/>
                  </a:cubicBezTo>
                  <a:close/>
                </a:path>
              </a:pathLst>
            </a:custGeom>
            <a:solidFill>
              <a:srgbClr val="FCB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 rot="-3911265">
              <a:off x="7663815" y="2380979"/>
              <a:ext cx="116805" cy="83304"/>
            </a:xfrm>
            <a:custGeom>
              <a:avLst/>
              <a:gdLst/>
              <a:ahLst/>
              <a:cxnLst/>
              <a:rect l="l" t="t" r="r" b="b"/>
              <a:pathLst>
                <a:path w="6018" h="4292" extrusionOk="0">
                  <a:moveTo>
                    <a:pt x="3907" y="1"/>
                  </a:moveTo>
                  <a:cubicBezTo>
                    <a:pt x="2978" y="1"/>
                    <a:pt x="1953" y="225"/>
                    <a:pt x="1697" y="622"/>
                  </a:cubicBezTo>
                  <a:cubicBezTo>
                    <a:pt x="1697" y="663"/>
                    <a:pt x="1655" y="663"/>
                    <a:pt x="1655" y="705"/>
                  </a:cubicBezTo>
                  <a:cubicBezTo>
                    <a:pt x="1295" y="1505"/>
                    <a:pt x="0" y="4291"/>
                    <a:pt x="2733" y="4291"/>
                  </a:cubicBezTo>
                  <a:cubicBezTo>
                    <a:pt x="2809" y="4291"/>
                    <a:pt x="2889" y="4289"/>
                    <a:pt x="2972" y="4285"/>
                  </a:cubicBezTo>
                  <a:cubicBezTo>
                    <a:pt x="6017" y="4120"/>
                    <a:pt x="5565" y="622"/>
                    <a:pt x="5565" y="622"/>
                  </a:cubicBezTo>
                  <a:cubicBezTo>
                    <a:pt x="5565" y="540"/>
                    <a:pt x="5524" y="458"/>
                    <a:pt x="5482" y="416"/>
                  </a:cubicBezTo>
                  <a:cubicBezTo>
                    <a:pt x="5269" y="132"/>
                    <a:pt x="4616" y="1"/>
                    <a:pt x="3907" y="1"/>
                  </a:cubicBezTo>
                  <a:close/>
                </a:path>
              </a:pathLst>
            </a:custGeom>
            <a:solidFill>
              <a:srgbClr val="FFD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 rot="-3911265">
              <a:off x="7659588" y="2390322"/>
              <a:ext cx="73503" cy="15857"/>
            </a:xfrm>
            <a:custGeom>
              <a:avLst/>
              <a:gdLst/>
              <a:ahLst/>
              <a:cxnLst/>
              <a:rect l="l" t="t" r="r" b="b"/>
              <a:pathLst>
                <a:path w="3787" h="817" extrusionOk="0">
                  <a:moveTo>
                    <a:pt x="2211" y="1"/>
                  </a:moveTo>
                  <a:cubicBezTo>
                    <a:pt x="1282" y="1"/>
                    <a:pt x="257" y="225"/>
                    <a:pt x="1" y="622"/>
                  </a:cubicBezTo>
                  <a:cubicBezTo>
                    <a:pt x="347" y="763"/>
                    <a:pt x="770" y="817"/>
                    <a:pt x="1211" y="817"/>
                  </a:cubicBezTo>
                  <a:cubicBezTo>
                    <a:pt x="2184" y="817"/>
                    <a:pt x="3248" y="558"/>
                    <a:pt x="3786" y="416"/>
                  </a:cubicBezTo>
                  <a:cubicBezTo>
                    <a:pt x="3573" y="132"/>
                    <a:pt x="2920" y="1"/>
                    <a:pt x="2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 rot="-3911265">
              <a:off x="7574714" y="2134144"/>
              <a:ext cx="123811" cy="361186"/>
            </a:xfrm>
            <a:custGeom>
              <a:avLst/>
              <a:gdLst/>
              <a:ahLst/>
              <a:cxnLst/>
              <a:rect l="l" t="t" r="r" b="b"/>
              <a:pathLst>
                <a:path w="6379" h="18609" extrusionOk="0">
                  <a:moveTo>
                    <a:pt x="2017" y="1"/>
                  </a:moveTo>
                  <a:cubicBezTo>
                    <a:pt x="4157" y="248"/>
                    <a:pt x="5926" y="1400"/>
                    <a:pt x="5885" y="3622"/>
                  </a:cubicBezTo>
                  <a:cubicBezTo>
                    <a:pt x="5844" y="6001"/>
                    <a:pt x="3636" y="18560"/>
                    <a:pt x="36" y="18560"/>
                  </a:cubicBezTo>
                  <a:cubicBezTo>
                    <a:pt x="24" y="18560"/>
                    <a:pt x="12" y="18560"/>
                    <a:pt x="0" y="18559"/>
                  </a:cubicBezTo>
                  <a:lnTo>
                    <a:pt x="0" y="18559"/>
                  </a:lnTo>
                  <a:lnTo>
                    <a:pt x="330" y="18601"/>
                  </a:lnTo>
                  <a:cubicBezTo>
                    <a:pt x="382" y="18606"/>
                    <a:pt x="434" y="18608"/>
                    <a:pt x="485" y="18608"/>
                  </a:cubicBezTo>
                  <a:cubicBezTo>
                    <a:pt x="4097" y="18608"/>
                    <a:pt x="6297" y="6016"/>
                    <a:pt x="6338" y="3663"/>
                  </a:cubicBezTo>
                  <a:cubicBezTo>
                    <a:pt x="6379" y="1276"/>
                    <a:pt x="4362" y="165"/>
                    <a:pt x="2058" y="1"/>
                  </a:cubicBezTo>
                  <a:close/>
                </a:path>
              </a:pathLst>
            </a:custGeom>
            <a:solidFill>
              <a:srgbClr val="E9A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 rot="-3911265">
              <a:off x="7620646" y="2090139"/>
              <a:ext cx="218062" cy="345193"/>
            </a:xfrm>
            <a:custGeom>
              <a:avLst/>
              <a:gdLst/>
              <a:ahLst/>
              <a:cxnLst/>
              <a:rect l="l" t="t" r="r" b="b"/>
              <a:pathLst>
                <a:path w="11235" h="17785" extrusionOk="0">
                  <a:moveTo>
                    <a:pt x="7172" y="0"/>
                  </a:moveTo>
                  <a:cubicBezTo>
                    <a:pt x="5313" y="0"/>
                    <a:pt x="4198" y="1547"/>
                    <a:pt x="4198" y="1547"/>
                  </a:cubicBezTo>
                  <a:cubicBezTo>
                    <a:pt x="4198" y="1547"/>
                    <a:pt x="1359" y="12081"/>
                    <a:pt x="700" y="14015"/>
                  </a:cubicBezTo>
                  <a:cubicBezTo>
                    <a:pt x="1" y="15949"/>
                    <a:pt x="659" y="16813"/>
                    <a:pt x="2099" y="17513"/>
                  </a:cubicBezTo>
                  <a:cubicBezTo>
                    <a:pt x="2468" y="17703"/>
                    <a:pt x="2859" y="17784"/>
                    <a:pt x="3260" y="17784"/>
                  </a:cubicBezTo>
                  <a:cubicBezTo>
                    <a:pt x="4425" y="17784"/>
                    <a:pt x="5678" y="17095"/>
                    <a:pt x="6749" y="16361"/>
                  </a:cubicBezTo>
                  <a:cubicBezTo>
                    <a:pt x="8149" y="15332"/>
                    <a:pt x="11235" y="5044"/>
                    <a:pt x="11153" y="3316"/>
                  </a:cubicBezTo>
                  <a:cubicBezTo>
                    <a:pt x="11111" y="1629"/>
                    <a:pt x="9671" y="271"/>
                    <a:pt x="7572" y="24"/>
                  </a:cubicBezTo>
                  <a:cubicBezTo>
                    <a:pt x="7436" y="8"/>
                    <a:pt x="7302" y="0"/>
                    <a:pt x="7172" y="0"/>
                  </a:cubicBezTo>
                  <a:close/>
                </a:path>
              </a:pathLst>
            </a:custGeom>
            <a:solidFill>
              <a:srgbClr val="FCB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 rot="-3911265">
              <a:off x="7441844" y="2372209"/>
              <a:ext cx="283549" cy="140581"/>
            </a:xfrm>
            <a:custGeom>
              <a:avLst/>
              <a:gdLst/>
              <a:ahLst/>
              <a:cxnLst/>
              <a:rect l="l" t="t" r="r" b="b"/>
              <a:pathLst>
                <a:path w="14609" h="7243" extrusionOk="0">
                  <a:moveTo>
                    <a:pt x="41" y="0"/>
                  </a:moveTo>
                  <a:lnTo>
                    <a:pt x="0" y="42"/>
                  </a:lnTo>
                  <a:lnTo>
                    <a:pt x="13415" y="7243"/>
                  </a:lnTo>
                  <a:cubicBezTo>
                    <a:pt x="13415" y="7243"/>
                    <a:pt x="14609" y="6502"/>
                    <a:pt x="14321" y="3827"/>
                  </a:cubicBezTo>
                  <a:cubicBezTo>
                    <a:pt x="14197" y="2758"/>
                    <a:pt x="12222" y="2593"/>
                    <a:pt x="8806" y="2469"/>
                  </a:cubicBezTo>
                  <a:cubicBezTo>
                    <a:pt x="5391" y="2305"/>
                    <a:pt x="5185" y="1770"/>
                    <a:pt x="3827" y="1358"/>
                  </a:cubicBezTo>
                  <a:cubicBezTo>
                    <a:pt x="2469" y="947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E9A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 rot="-3911265">
              <a:off x="7726179" y="2031160"/>
              <a:ext cx="203680" cy="295350"/>
            </a:xfrm>
            <a:custGeom>
              <a:avLst/>
              <a:gdLst/>
              <a:ahLst/>
              <a:cxnLst/>
              <a:rect l="l" t="t" r="r" b="b"/>
              <a:pathLst>
                <a:path w="10494" h="15217" extrusionOk="0">
                  <a:moveTo>
                    <a:pt x="5833" y="1"/>
                  </a:moveTo>
                  <a:cubicBezTo>
                    <a:pt x="5177" y="1"/>
                    <a:pt x="4847" y="335"/>
                    <a:pt x="4650" y="359"/>
                  </a:cubicBezTo>
                  <a:lnTo>
                    <a:pt x="1523" y="8836"/>
                  </a:lnTo>
                  <a:cubicBezTo>
                    <a:pt x="1440" y="8960"/>
                    <a:pt x="0" y="12457"/>
                    <a:pt x="535" y="13610"/>
                  </a:cubicBezTo>
                  <a:cubicBezTo>
                    <a:pt x="1050" y="14718"/>
                    <a:pt x="1792" y="15217"/>
                    <a:pt x="2983" y="15217"/>
                  </a:cubicBezTo>
                  <a:cubicBezTo>
                    <a:pt x="3031" y="15217"/>
                    <a:pt x="3079" y="15216"/>
                    <a:pt x="3128" y="15214"/>
                  </a:cubicBezTo>
                  <a:cubicBezTo>
                    <a:pt x="4403" y="15173"/>
                    <a:pt x="5597" y="14309"/>
                    <a:pt x="6420" y="13568"/>
                  </a:cubicBezTo>
                  <a:cubicBezTo>
                    <a:pt x="7243" y="12787"/>
                    <a:pt x="8971" y="7314"/>
                    <a:pt x="9712" y="5544"/>
                  </a:cubicBezTo>
                  <a:cubicBezTo>
                    <a:pt x="10494" y="3733"/>
                    <a:pt x="9629" y="1882"/>
                    <a:pt x="7654" y="647"/>
                  </a:cubicBezTo>
                  <a:cubicBezTo>
                    <a:pt x="6861" y="151"/>
                    <a:pt x="6273" y="1"/>
                    <a:pt x="5833" y="1"/>
                  </a:cubicBezTo>
                  <a:close/>
                </a:path>
              </a:pathLst>
            </a:custGeom>
            <a:solidFill>
              <a:srgbClr val="FCB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 rot="-3911265">
              <a:off x="7759084" y="2009889"/>
              <a:ext cx="157370" cy="295874"/>
            </a:xfrm>
            <a:custGeom>
              <a:avLst/>
              <a:gdLst/>
              <a:ahLst/>
              <a:cxnLst/>
              <a:rect l="l" t="t" r="r" b="b"/>
              <a:pathLst>
                <a:path w="8108" h="15244" extrusionOk="0">
                  <a:moveTo>
                    <a:pt x="3458" y="1"/>
                  </a:moveTo>
                  <a:cubicBezTo>
                    <a:pt x="3951" y="124"/>
                    <a:pt x="4445" y="330"/>
                    <a:pt x="4857" y="618"/>
                  </a:cubicBezTo>
                  <a:cubicBezTo>
                    <a:pt x="6832" y="1853"/>
                    <a:pt x="7655" y="3704"/>
                    <a:pt x="6914" y="5515"/>
                  </a:cubicBezTo>
                  <a:cubicBezTo>
                    <a:pt x="6174" y="7284"/>
                    <a:pt x="4404" y="12757"/>
                    <a:pt x="3581" y="13539"/>
                  </a:cubicBezTo>
                  <a:cubicBezTo>
                    <a:pt x="2717" y="14321"/>
                    <a:pt x="1565" y="15144"/>
                    <a:pt x="289" y="15185"/>
                  </a:cubicBezTo>
                  <a:lnTo>
                    <a:pt x="1" y="15185"/>
                  </a:lnTo>
                  <a:cubicBezTo>
                    <a:pt x="176" y="15214"/>
                    <a:pt x="330" y="15243"/>
                    <a:pt x="492" y="15243"/>
                  </a:cubicBezTo>
                  <a:cubicBezTo>
                    <a:pt x="559" y="15243"/>
                    <a:pt x="628" y="15238"/>
                    <a:pt x="701" y="15226"/>
                  </a:cubicBezTo>
                  <a:cubicBezTo>
                    <a:pt x="1976" y="15185"/>
                    <a:pt x="3128" y="14362"/>
                    <a:pt x="3993" y="13580"/>
                  </a:cubicBezTo>
                  <a:cubicBezTo>
                    <a:pt x="4816" y="12799"/>
                    <a:pt x="6585" y="7326"/>
                    <a:pt x="7326" y="5556"/>
                  </a:cubicBezTo>
                  <a:cubicBezTo>
                    <a:pt x="8108" y="3787"/>
                    <a:pt x="7243" y="1894"/>
                    <a:pt x="5268" y="659"/>
                  </a:cubicBezTo>
                  <a:cubicBezTo>
                    <a:pt x="4733" y="289"/>
                    <a:pt x="4116" y="42"/>
                    <a:pt x="3458" y="1"/>
                  </a:cubicBezTo>
                  <a:close/>
                </a:path>
              </a:pathLst>
            </a:custGeom>
            <a:solidFill>
              <a:srgbClr val="E9A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 rot="-3911265">
              <a:off x="7913370" y="2463668"/>
              <a:ext cx="8016" cy="11995"/>
            </a:xfrm>
            <a:custGeom>
              <a:avLst/>
              <a:gdLst/>
              <a:ahLst/>
              <a:cxnLst/>
              <a:rect l="l" t="t" r="r" b="b"/>
              <a:pathLst>
                <a:path w="413" h="618" extrusionOk="0">
                  <a:moveTo>
                    <a:pt x="1" y="1"/>
                  </a:moveTo>
                  <a:lnTo>
                    <a:pt x="1" y="1"/>
                  </a:lnTo>
                  <a:cubicBezTo>
                    <a:pt x="83" y="248"/>
                    <a:pt x="207" y="495"/>
                    <a:pt x="412" y="618"/>
                  </a:cubicBezTo>
                  <a:cubicBezTo>
                    <a:pt x="289" y="412"/>
                    <a:pt x="166" y="206"/>
                    <a:pt x="1" y="1"/>
                  </a:cubicBezTo>
                  <a:close/>
                </a:path>
              </a:pathLst>
            </a:custGeom>
            <a:solidFill>
              <a:srgbClr val="F5C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 rot="-3911265">
              <a:off x="7658936" y="2066124"/>
              <a:ext cx="164551" cy="344921"/>
            </a:xfrm>
            <a:custGeom>
              <a:avLst/>
              <a:gdLst/>
              <a:ahLst/>
              <a:cxnLst/>
              <a:rect l="l" t="t" r="r" b="b"/>
              <a:pathLst>
                <a:path w="8478" h="17771" extrusionOk="0">
                  <a:moveTo>
                    <a:pt x="4527" y="0"/>
                  </a:moveTo>
                  <a:cubicBezTo>
                    <a:pt x="6544" y="288"/>
                    <a:pt x="7902" y="1605"/>
                    <a:pt x="7943" y="3292"/>
                  </a:cubicBezTo>
                  <a:cubicBezTo>
                    <a:pt x="8025" y="4938"/>
                    <a:pt x="4939" y="15267"/>
                    <a:pt x="3540" y="16254"/>
                  </a:cubicBezTo>
                  <a:cubicBezTo>
                    <a:pt x="2470" y="17036"/>
                    <a:pt x="1194" y="17736"/>
                    <a:pt x="1" y="17736"/>
                  </a:cubicBezTo>
                  <a:cubicBezTo>
                    <a:pt x="151" y="17759"/>
                    <a:pt x="304" y="17771"/>
                    <a:pt x="458" y="17771"/>
                  </a:cubicBezTo>
                  <a:cubicBezTo>
                    <a:pt x="1653" y="17771"/>
                    <a:pt x="2936" y="17102"/>
                    <a:pt x="3992" y="16337"/>
                  </a:cubicBezTo>
                  <a:cubicBezTo>
                    <a:pt x="5392" y="15308"/>
                    <a:pt x="8478" y="5020"/>
                    <a:pt x="8437" y="3292"/>
                  </a:cubicBezTo>
                  <a:cubicBezTo>
                    <a:pt x="8354" y="1605"/>
                    <a:pt x="6914" y="206"/>
                    <a:pt x="4815" y="0"/>
                  </a:cubicBezTo>
                  <a:close/>
                </a:path>
              </a:pathLst>
            </a:custGeom>
            <a:solidFill>
              <a:srgbClr val="E9A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 rot="-3911265">
              <a:off x="7843878" y="2227047"/>
              <a:ext cx="111040" cy="75230"/>
            </a:xfrm>
            <a:custGeom>
              <a:avLst/>
              <a:gdLst/>
              <a:ahLst/>
              <a:cxnLst/>
              <a:rect l="l" t="t" r="r" b="b"/>
              <a:pathLst>
                <a:path w="5721" h="3876" extrusionOk="0">
                  <a:moveTo>
                    <a:pt x="3237" y="0"/>
                  </a:moveTo>
                  <a:cubicBezTo>
                    <a:pt x="2921" y="0"/>
                    <a:pt x="2658" y="59"/>
                    <a:pt x="2511" y="195"/>
                  </a:cubicBezTo>
                  <a:lnTo>
                    <a:pt x="2470" y="236"/>
                  </a:lnTo>
                  <a:cubicBezTo>
                    <a:pt x="1935" y="854"/>
                    <a:pt x="1" y="3076"/>
                    <a:pt x="2552" y="3775"/>
                  </a:cubicBezTo>
                  <a:cubicBezTo>
                    <a:pt x="2807" y="3844"/>
                    <a:pt x="3042" y="3875"/>
                    <a:pt x="3259" y="3875"/>
                  </a:cubicBezTo>
                  <a:cubicBezTo>
                    <a:pt x="5252" y="3875"/>
                    <a:pt x="5721" y="1265"/>
                    <a:pt x="5721" y="1265"/>
                  </a:cubicBezTo>
                  <a:cubicBezTo>
                    <a:pt x="5721" y="1183"/>
                    <a:pt x="5721" y="1101"/>
                    <a:pt x="5721" y="1059"/>
                  </a:cubicBezTo>
                  <a:cubicBezTo>
                    <a:pt x="5537" y="507"/>
                    <a:pt x="4162" y="0"/>
                    <a:pt x="3237" y="0"/>
                  </a:cubicBezTo>
                  <a:close/>
                </a:path>
              </a:pathLst>
            </a:custGeom>
            <a:solidFill>
              <a:srgbClr val="FFD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 rot="-3911265">
              <a:off x="7853674" y="2220785"/>
              <a:ext cx="62304" cy="20574"/>
            </a:xfrm>
            <a:custGeom>
              <a:avLst/>
              <a:gdLst/>
              <a:ahLst/>
              <a:cxnLst/>
              <a:rect l="l" t="t" r="r" b="b"/>
              <a:pathLst>
                <a:path w="3210" h="1060" extrusionOk="0">
                  <a:moveTo>
                    <a:pt x="726" y="0"/>
                  </a:moveTo>
                  <a:cubicBezTo>
                    <a:pt x="410" y="0"/>
                    <a:pt x="147" y="59"/>
                    <a:pt x="0" y="195"/>
                  </a:cubicBezTo>
                  <a:cubicBezTo>
                    <a:pt x="823" y="895"/>
                    <a:pt x="2469" y="1018"/>
                    <a:pt x="3210" y="1059"/>
                  </a:cubicBezTo>
                  <a:cubicBezTo>
                    <a:pt x="3026" y="507"/>
                    <a:pt x="1651" y="0"/>
                    <a:pt x="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 rot="-3911265">
              <a:off x="7752106" y="2314115"/>
              <a:ext cx="123811" cy="80859"/>
            </a:xfrm>
            <a:custGeom>
              <a:avLst/>
              <a:gdLst/>
              <a:ahLst/>
              <a:cxnLst/>
              <a:rect l="l" t="t" r="r" b="b"/>
              <a:pathLst>
                <a:path w="6379" h="4166" extrusionOk="0">
                  <a:moveTo>
                    <a:pt x="3712" y="1"/>
                  </a:moveTo>
                  <a:cubicBezTo>
                    <a:pt x="3209" y="1"/>
                    <a:pt x="2782" y="88"/>
                    <a:pt x="2593" y="291"/>
                  </a:cubicBezTo>
                  <a:cubicBezTo>
                    <a:pt x="2552" y="291"/>
                    <a:pt x="2552" y="291"/>
                    <a:pt x="2511" y="332"/>
                  </a:cubicBezTo>
                  <a:cubicBezTo>
                    <a:pt x="1976" y="1072"/>
                    <a:pt x="1" y="3624"/>
                    <a:pt x="3005" y="4118"/>
                  </a:cubicBezTo>
                  <a:cubicBezTo>
                    <a:pt x="3203" y="4150"/>
                    <a:pt x="3389" y="4165"/>
                    <a:pt x="3565" y="4165"/>
                  </a:cubicBezTo>
                  <a:cubicBezTo>
                    <a:pt x="6051" y="4165"/>
                    <a:pt x="6338" y="1114"/>
                    <a:pt x="6338" y="1114"/>
                  </a:cubicBezTo>
                  <a:cubicBezTo>
                    <a:pt x="6379" y="1031"/>
                    <a:pt x="6338" y="949"/>
                    <a:pt x="6338" y="867"/>
                  </a:cubicBezTo>
                  <a:cubicBezTo>
                    <a:pt x="6089" y="369"/>
                    <a:pt x="4742" y="1"/>
                    <a:pt x="3712" y="1"/>
                  </a:cubicBezTo>
                  <a:close/>
                </a:path>
              </a:pathLst>
            </a:custGeom>
            <a:solidFill>
              <a:srgbClr val="FFD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 rot="-3911265">
              <a:off x="7759184" y="2310099"/>
              <a:ext cx="72687" cy="17216"/>
            </a:xfrm>
            <a:custGeom>
              <a:avLst/>
              <a:gdLst/>
              <a:ahLst/>
              <a:cxnLst/>
              <a:rect l="l" t="t" r="r" b="b"/>
              <a:pathLst>
                <a:path w="3745" h="887" extrusionOk="0">
                  <a:moveTo>
                    <a:pt x="1119" y="1"/>
                  </a:moveTo>
                  <a:cubicBezTo>
                    <a:pt x="616" y="1"/>
                    <a:pt x="189" y="88"/>
                    <a:pt x="0" y="291"/>
                  </a:cubicBezTo>
                  <a:cubicBezTo>
                    <a:pt x="779" y="789"/>
                    <a:pt x="2054" y="887"/>
                    <a:pt x="2985" y="887"/>
                  </a:cubicBezTo>
                  <a:cubicBezTo>
                    <a:pt x="3283" y="887"/>
                    <a:pt x="3545" y="877"/>
                    <a:pt x="3745" y="867"/>
                  </a:cubicBezTo>
                  <a:cubicBezTo>
                    <a:pt x="3496" y="369"/>
                    <a:pt x="2149" y="1"/>
                    <a:pt x="11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 rot="-3911265">
              <a:off x="7548749" y="2365204"/>
              <a:ext cx="138194" cy="61275"/>
            </a:xfrm>
            <a:custGeom>
              <a:avLst/>
              <a:gdLst/>
              <a:ahLst/>
              <a:cxnLst/>
              <a:rect l="l" t="t" r="r" b="b"/>
              <a:pathLst>
                <a:path w="7120" h="3157" extrusionOk="0">
                  <a:moveTo>
                    <a:pt x="1523" y="0"/>
                  </a:moveTo>
                  <a:lnTo>
                    <a:pt x="1523" y="0"/>
                  </a:lnTo>
                  <a:cubicBezTo>
                    <a:pt x="1" y="1276"/>
                    <a:pt x="2099" y="2839"/>
                    <a:pt x="2552" y="2881"/>
                  </a:cubicBezTo>
                  <a:cubicBezTo>
                    <a:pt x="2675" y="2963"/>
                    <a:pt x="2840" y="3045"/>
                    <a:pt x="3005" y="3128"/>
                  </a:cubicBezTo>
                  <a:cubicBezTo>
                    <a:pt x="3240" y="3147"/>
                    <a:pt x="3480" y="3156"/>
                    <a:pt x="3720" y="3156"/>
                  </a:cubicBezTo>
                  <a:cubicBezTo>
                    <a:pt x="4990" y="3156"/>
                    <a:pt x="6239" y="2898"/>
                    <a:pt x="6585" y="2551"/>
                  </a:cubicBezTo>
                  <a:cubicBezTo>
                    <a:pt x="6955" y="2099"/>
                    <a:pt x="7120" y="1481"/>
                    <a:pt x="7079" y="905"/>
                  </a:cubicBezTo>
                  <a:cubicBezTo>
                    <a:pt x="6297" y="206"/>
                    <a:pt x="4239" y="82"/>
                    <a:pt x="1523" y="0"/>
                  </a:cubicBezTo>
                  <a:close/>
                </a:path>
              </a:pathLst>
            </a:custGeom>
            <a:solidFill>
              <a:srgbClr val="FFD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 rot="-3911265">
              <a:off x="7565971" y="2403139"/>
              <a:ext cx="66302" cy="63119"/>
            </a:xfrm>
            <a:custGeom>
              <a:avLst/>
              <a:gdLst/>
              <a:ahLst/>
              <a:cxnLst/>
              <a:rect l="l" t="t" r="r" b="b"/>
              <a:pathLst>
                <a:path w="3416" h="3252" extrusionOk="0">
                  <a:moveTo>
                    <a:pt x="823" y="1"/>
                  </a:moveTo>
                  <a:cubicBezTo>
                    <a:pt x="823" y="1"/>
                    <a:pt x="0" y="1853"/>
                    <a:pt x="1399" y="2717"/>
                  </a:cubicBezTo>
                  <a:cubicBezTo>
                    <a:pt x="2017" y="3046"/>
                    <a:pt x="2716" y="3211"/>
                    <a:pt x="3416" y="3252"/>
                  </a:cubicBezTo>
                  <a:cubicBezTo>
                    <a:pt x="3251" y="3128"/>
                    <a:pt x="3087" y="3046"/>
                    <a:pt x="2963" y="2964"/>
                  </a:cubicBezTo>
                  <a:cubicBezTo>
                    <a:pt x="2510" y="2922"/>
                    <a:pt x="371" y="1359"/>
                    <a:pt x="1934" y="83"/>
                  </a:cubicBezTo>
                  <a:lnTo>
                    <a:pt x="1564" y="83"/>
                  </a:lnTo>
                  <a:cubicBezTo>
                    <a:pt x="1317" y="83"/>
                    <a:pt x="1070" y="42"/>
                    <a:pt x="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 rot="-3911265">
              <a:off x="8121067" y="2546282"/>
              <a:ext cx="11219" cy="1611"/>
            </a:xfrm>
            <a:custGeom>
              <a:avLst/>
              <a:gdLst/>
              <a:ahLst/>
              <a:cxnLst/>
              <a:rect l="l" t="t" r="r" b="b"/>
              <a:pathLst>
                <a:path w="578" h="83" extrusionOk="0">
                  <a:moveTo>
                    <a:pt x="1" y="1"/>
                  </a:moveTo>
                  <a:lnTo>
                    <a:pt x="577" y="83"/>
                  </a:lnTo>
                  <a:cubicBezTo>
                    <a:pt x="371" y="42"/>
                    <a:pt x="207" y="1"/>
                    <a:pt x="1" y="1"/>
                  </a:cubicBezTo>
                  <a:close/>
                </a:path>
              </a:pathLst>
            </a:custGeom>
            <a:solidFill>
              <a:srgbClr val="FCB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 rot="-3911265">
              <a:off x="8159188" y="1897902"/>
              <a:ext cx="498409" cy="2037520"/>
            </a:xfrm>
            <a:custGeom>
              <a:avLst/>
              <a:gdLst/>
              <a:ahLst/>
              <a:cxnLst/>
              <a:rect l="l" t="t" r="r" b="b"/>
              <a:pathLst>
                <a:path w="25679" h="104977" extrusionOk="0">
                  <a:moveTo>
                    <a:pt x="8874" y="0"/>
                  </a:moveTo>
                  <a:cubicBezTo>
                    <a:pt x="8837" y="0"/>
                    <a:pt x="8801" y="1"/>
                    <a:pt x="8765" y="2"/>
                  </a:cubicBezTo>
                  <a:cubicBezTo>
                    <a:pt x="7284" y="85"/>
                    <a:pt x="4362" y="4858"/>
                    <a:pt x="2469" y="9467"/>
                  </a:cubicBezTo>
                  <a:cubicBezTo>
                    <a:pt x="1646" y="11236"/>
                    <a:pt x="1070" y="13129"/>
                    <a:pt x="741" y="15063"/>
                  </a:cubicBezTo>
                  <a:cubicBezTo>
                    <a:pt x="0" y="20084"/>
                    <a:pt x="8477" y="25063"/>
                    <a:pt x="10946" y="31277"/>
                  </a:cubicBezTo>
                  <a:cubicBezTo>
                    <a:pt x="13415" y="37490"/>
                    <a:pt x="494" y="103290"/>
                    <a:pt x="494" y="103290"/>
                  </a:cubicBezTo>
                  <a:lnTo>
                    <a:pt x="17901" y="104977"/>
                  </a:lnTo>
                  <a:cubicBezTo>
                    <a:pt x="17901" y="104977"/>
                    <a:pt x="23497" y="47860"/>
                    <a:pt x="24978" y="32964"/>
                  </a:cubicBezTo>
                  <a:lnTo>
                    <a:pt x="25349" y="29178"/>
                  </a:lnTo>
                  <a:cubicBezTo>
                    <a:pt x="25678" y="26051"/>
                    <a:pt x="24978" y="22882"/>
                    <a:pt x="23332" y="20207"/>
                  </a:cubicBezTo>
                  <a:cubicBezTo>
                    <a:pt x="23168" y="20001"/>
                    <a:pt x="23044" y="19754"/>
                    <a:pt x="22921" y="19549"/>
                  </a:cubicBezTo>
                  <a:cubicBezTo>
                    <a:pt x="21933" y="18191"/>
                    <a:pt x="20781" y="16956"/>
                    <a:pt x="19505" y="15886"/>
                  </a:cubicBezTo>
                  <a:cubicBezTo>
                    <a:pt x="16501" y="13458"/>
                    <a:pt x="13456" y="12265"/>
                    <a:pt x="13045" y="11977"/>
                  </a:cubicBezTo>
                  <a:cubicBezTo>
                    <a:pt x="12181" y="11360"/>
                    <a:pt x="12757" y="10166"/>
                    <a:pt x="12757" y="10166"/>
                  </a:cubicBezTo>
                  <a:cubicBezTo>
                    <a:pt x="15143" y="10125"/>
                    <a:pt x="17530" y="9837"/>
                    <a:pt x="19835" y="9261"/>
                  </a:cubicBezTo>
                  <a:cubicBezTo>
                    <a:pt x="24155" y="8274"/>
                    <a:pt x="24114" y="5393"/>
                    <a:pt x="23909" y="4158"/>
                  </a:cubicBezTo>
                  <a:cubicBezTo>
                    <a:pt x="23867" y="3953"/>
                    <a:pt x="23744" y="3747"/>
                    <a:pt x="23621" y="3624"/>
                  </a:cubicBezTo>
                  <a:cubicBezTo>
                    <a:pt x="22839" y="2883"/>
                    <a:pt x="20575" y="2801"/>
                    <a:pt x="17736" y="2677"/>
                  </a:cubicBezTo>
                  <a:cubicBezTo>
                    <a:pt x="17489" y="2677"/>
                    <a:pt x="17242" y="2677"/>
                    <a:pt x="16995" y="2636"/>
                  </a:cubicBezTo>
                  <a:cubicBezTo>
                    <a:pt x="13883" y="2191"/>
                    <a:pt x="10890" y="0"/>
                    <a:pt x="8874" y="0"/>
                  </a:cubicBezTo>
                  <a:close/>
                </a:path>
              </a:pathLst>
            </a:custGeom>
            <a:solidFill>
              <a:srgbClr val="FCB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2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 txBox="1">
            <a:spLocks noGrp="1"/>
          </p:cNvSpPr>
          <p:nvPr>
            <p:ph type="title"/>
          </p:nvPr>
        </p:nvSpPr>
        <p:spPr>
          <a:xfrm>
            <a:off x="4729467" y="2540817"/>
            <a:ext cx="2844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sp>
        <p:nvSpPr>
          <p:cNvPr id="184" name="Google Shape;184;p16"/>
          <p:cNvSpPr txBox="1">
            <a:spLocks noGrp="1"/>
          </p:cNvSpPr>
          <p:nvPr>
            <p:ph type="body" idx="1"/>
          </p:nvPr>
        </p:nvSpPr>
        <p:spPr>
          <a:xfrm>
            <a:off x="4729467" y="3184017"/>
            <a:ext cx="6096000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85" name="Google Shape;185;p16"/>
          <p:cNvSpPr txBox="1">
            <a:spLocks noGrp="1"/>
          </p:cNvSpPr>
          <p:nvPr>
            <p:ph type="title" idx="2" hasCustomPrompt="1"/>
          </p:nvPr>
        </p:nvSpPr>
        <p:spPr>
          <a:xfrm>
            <a:off x="4729467" y="1771517"/>
            <a:ext cx="1217600" cy="627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2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>
            <a:spLocks noGrp="1"/>
          </p:cNvSpPr>
          <p:nvPr>
            <p:ph type="title"/>
          </p:nvPr>
        </p:nvSpPr>
        <p:spPr>
          <a:xfrm>
            <a:off x="3523033" y="2887251"/>
            <a:ext cx="51460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body" idx="1"/>
          </p:nvPr>
        </p:nvSpPr>
        <p:spPr>
          <a:xfrm>
            <a:off x="2883000" y="3530451"/>
            <a:ext cx="6426000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title" idx="2" hasCustomPrompt="1"/>
          </p:nvPr>
        </p:nvSpPr>
        <p:spPr>
          <a:xfrm>
            <a:off x="5487233" y="2117933"/>
            <a:ext cx="1217600" cy="627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17"/>
          <p:cNvSpPr/>
          <p:nvPr/>
        </p:nvSpPr>
        <p:spPr>
          <a:xfrm rot="3879162">
            <a:off x="-2925029" y="3992169"/>
            <a:ext cx="4440481" cy="3694007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17"/>
          <p:cNvGrpSpPr/>
          <p:nvPr/>
        </p:nvGrpSpPr>
        <p:grpSpPr>
          <a:xfrm>
            <a:off x="10059153" y="545081"/>
            <a:ext cx="3292231" cy="5136452"/>
            <a:chOff x="5682575" y="1978175"/>
            <a:chExt cx="986525" cy="1539150"/>
          </a:xfrm>
        </p:grpSpPr>
        <p:sp>
          <p:nvSpPr>
            <p:cNvPr id="192" name="Google Shape;192;p17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17"/>
          <p:cNvSpPr/>
          <p:nvPr/>
        </p:nvSpPr>
        <p:spPr>
          <a:xfrm rot="609895">
            <a:off x="8504878" y="-1666618"/>
            <a:ext cx="3884909" cy="3367975"/>
          </a:xfrm>
          <a:custGeom>
            <a:avLst/>
            <a:gdLst/>
            <a:ahLst/>
            <a:cxnLst/>
            <a:rect l="l" t="t" r="r" b="b"/>
            <a:pathLst>
              <a:path w="77617" h="69621" extrusionOk="0">
                <a:moveTo>
                  <a:pt x="43978" y="1"/>
                </a:moveTo>
                <a:lnTo>
                  <a:pt x="29583" y="15072"/>
                </a:lnTo>
                <a:lnTo>
                  <a:pt x="13324" y="19261"/>
                </a:lnTo>
                <a:lnTo>
                  <a:pt x="0" y="27704"/>
                </a:lnTo>
                <a:lnTo>
                  <a:pt x="2886" y="56973"/>
                </a:lnTo>
                <a:lnTo>
                  <a:pt x="26911" y="59298"/>
                </a:lnTo>
                <a:lnTo>
                  <a:pt x="39592" y="62497"/>
                </a:lnTo>
                <a:lnTo>
                  <a:pt x="56939" y="69620"/>
                </a:lnTo>
                <a:lnTo>
                  <a:pt x="77617" y="55587"/>
                </a:lnTo>
                <a:lnTo>
                  <a:pt x="74088" y="38752"/>
                </a:lnTo>
                <a:lnTo>
                  <a:pt x="63073" y="27390"/>
                </a:lnTo>
                <a:lnTo>
                  <a:pt x="60187" y="8229"/>
                </a:lnTo>
                <a:lnTo>
                  <a:pt x="43978" y="1"/>
                </a:lnTo>
                <a:close/>
              </a:path>
            </a:pathLst>
          </a:custGeom>
          <a:solidFill>
            <a:srgbClr val="C3C3C3">
              <a:alpha val="258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7"/>
          <p:cNvSpPr/>
          <p:nvPr/>
        </p:nvSpPr>
        <p:spPr>
          <a:xfrm rot="8939846">
            <a:off x="2217793" y="5939341"/>
            <a:ext cx="3183861" cy="3187321"/>
          </a:xfrm>
          <a:custGeom>
            <a:avLst/>
            <a:gdLst/>
            <a:ahLst/>
            <a:cxnLst/>
            <a:rect l="l" t="t" r="r" b="b"/>
            <a:pathLst>
              <a:path w="75457" h="75539" extrusionOk="0">
                <a:moveTo>
                  <a:pt x="35469" y="0"/>
                </a:moveTo>
                <a:lnTo>
                  <a:pt x="4947" y="16852"/>
                </a:lnTo>
                <a:lnTo>
                  <a:pt x="0" y="40696"/>
                </a:lnTo>
                <a:lnTo>
                  <a:pt x="15781" y="62858"/>
                </a:lnTo>
                <a:lnTo>
                  <a:pt x="31314" y="67805"/>
                </a:lnTo>
                <a:lnTo>
                  <a:pt x="46171" y="70411"/>
                </a:lnTo>
                <a:lnTo>
                  <a:pt x="68432" y="75539"/>
                </a:lnTo>
                <a:lnTo>
                  <a:pt x="75044" y="67047"/>
                </a:lnTo>
                <a:lnTo>
                  <a:pt x="75456" y="23234"/>
                </a:lnTo>
                <a:lnTo>
                  <a:pt x="3546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" name="Google Shape;298;p17"/>
          <p:cNvGrpSpPr/>
          <p:nvPr/>
        </p:nvGrpSpPr>
        <p:grpSpPr>
          <a:xfrm rot="10800000">
            <a:off x="418858" y="-1250079"/>
            <a:ext cx="5068373" cy="2614133"/>
            <a:chOff x="2411875" y="3496450"/>
            <a:chExt cx="1948675" cy="1005075"/>
          </a:xfrm>
        </p:grpSpPr>
        <p:sp>
          <p:nvSpPr>
            <p:cNvPr id="299" name="Google Shape;299;p17"/>
            <p:cNvSpPr/>
            <p:nvPr/>
          </p:nvSpPr>
          <p:spPr>
            <a:xfrm>
              <a:off x="2411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2519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2627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507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2735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2843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2951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3059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7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3167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3275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3383125" y="3496450"/>
              <a:ext cx="437800" cy="1005075"/>
            </a:xfrm>
            <a:custGeom>
              <a:avLst/>
              <a:gdLst/>
              <a:ahLst/>
              <a:cxnLst/>
              <a:rect l="l" t="t" r="r" b="b"/>
              <a:pathLst>
                <a:path w="17512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2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34911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3599125" y="3496450"/>
              <a:ext cx="437425" cy="1005075"/>
            </a:xfrm>
            <a:custGeom>
              <a:avLst/>
              <a:gdLst/>
              <a:ahLst/>
              <a:cxnLst/>
              <a:rect l="l" t="t" r="r" b="b"/>
              <a:pathLst>
                <a:path w="17497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6" y="40203"/>
                  </a:lnTo>
                  <a:lnTo>
                    <a:pt x="174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3706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3814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3922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12_1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"/>
          <p:cNvSpPr txBox="1">
            <a:spLocks noGrp="1"/>
          </p:cNvSpPr>
          <p:nvPr>
            <p:ph type="title"/>
          </p:nvPr>
        </p:nvSpPr>
        <p:spPr>
          <a:xfrm>
            <a:off x="2092067" y="2995184"/>
            <a:ext cx="51460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body" idx="1"/>
          </p:nvPr>
        </p:nvSpPr>
        <p:spPr>
          <a:xfrm>
            <a:off x="1522033" y="3737584"/>
            <a:ext cx="5842000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title" idx="2" hasCustomPrompt="1"/>
          </p:nvPr>
        </p:nvSpPr>
        <p:spPr>
          <a:xfrm>
            <a:off x="5219233" y="1848767"/>
            <a:ext cx="1904400" cy="1047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8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8" name="Google Shape;318;p18"/>
          <p:cNvSpPr/>
          <p:nvPr/>
        </p:nvSpPr>
        <p:spPr>
          <a:xfrm rot="5835924">
            <a:off x="-2641965" y="80945"/>
            <a:ext cx="4440623" cy="3694124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8"/>
          <p:cNvSpPr/>
          <p:nvPr/>
        </p:nvSpPr>
        <p:spPr>
          <a:xfrm rot="10265299">
            <a:off x="2111416" y="-2170416"/>
            <a:ext cx="3183987" cy="3187447"/>
          </a:xfrm>
          <a:custGeom>
            <a:avLst/>
            <a:gdLst/>
            <a:ahLst/>
            <a:cxnLst/>
            <a:rect l="l" t="t" r="r" b="b"/>
            <a:pathLst>
              <a:path w="75457" h="75539" extrusionOk="0">
                <a:moveTo>
                  <a:pt x="35469" y="0"/>
                </a:moveTo>
                <a:lnTo>
                  <a:pt x="4947" y="16852"/>
                </a:lnTo>
                <a:lnTo>
                  <a:pt x="0" y="40696"/>
                </a:lnTo>
                <a:lnTo>
                  <a:pt x="15781" y="62858"/>
                </a:lnTo>
                <a:lnTo>
                  <a:pt x="31314" y="67805"/>
                </a:lnTo>
                <a:lnTo>
                  <a:pt x="46171" y="70411"/>
                </a:lnTo>
                <a:lnTo>
                  <a:pt x="68432" y="75539"/>
                </a:lnTo>
                <a:lnTo>
                  <a:pt x="75044" y="67047"/>
                </a:lnTo>
                <a:lnTo>
                  <a:pt x="75456" y="23234"/>
                </a:lnTo>
                <a:lnTo>
                  <a:pt x="354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0" name="Google Shape;320;p18"/>
          <p:cNvGrpSpPr/>
          <p:nvPr/>
        </p:nvGrpSpPr>
        <p:grpSpPr>
          <a:xfrm rot="10800000">
            <a:off x="7123624" y="-1135012"/>
            <a:ext cx="5068373" cy="2614133"/>
            <a:chOff x="2411875" y="3496450"/>
            <a:chExt cx="1948675" cy="1005075"/>
          </a:xfrm>
        </p:grpSpPr>
        <p:sp>
          <p:nvSpPr>
            <p:cNvPr id="321" name="Google Shape;321;p18"/>
            <p:cNvSpPr/>
            <p:nvPr/>
          </p:nvSpPr>
          <p:spPr>
            <a:xfrm>
              <a:off x="2411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2519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2627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507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2735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2843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2951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3059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7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3167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3275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3383125" y="3496450"/>
              <a:ext cx="437800" cy="1005075"/>
            </a:xfrm>
            <a:custGeom>
              <a:avLst/>
              <a:gdLst/>
              <a:ahLst/>
              <a:cxnLst/>
              <a:rect l="l" t="t" r="r" b="b"/>
              <a:pathLst>
                <a:path w="17512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2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34911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3599125" y="3496450"/>
              <a:ext cx="437425" cy="1005075"/>
            </a:xfrm>
            <a:custGeom>
              <a:avLst/>
              <a:gdLst/>
              <a:ahLst/>
              <a:cxnLst/>
              <a:rect l="l" t="t" r="r" b="b"/>
              <a:pathLst>
                <a:path w="17497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6" y="40203"/>
                  </a:lnTo>
                  <a:lnTo>
                    <a:pt x="174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3706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3814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3922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18"/>
          <p:cNvGrpSpPr/>
          <p:nvPr/>
        </p:nvGrpSpPr>
        <p:grpSpPr>
          <a:xfrm>
            <a:off x="8137235" y="3691981"/>
            <a:ext cx="3292231" cy="5136452"/>
            <a:chOff x="5682575" y="1978175"/>
            <a:chExt cx="986525" cy="1539150"/>
          </a:xfrm>
        </p:grpSpPr>
        <p:sp>
          <p:nvSpPr>
            <p:cNvPr id="337" name="Google Shape;337;p18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8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8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8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8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8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8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18"/>
          <p:cNvSpPr/>
          <p:nvPr/>
        </p:nvSpPr>
        <p:spPr>
          <a:xfrm rot="10092399">
            <a:off x="-252147" y="6066093"/>
            <a:ext cx="3884981" cy="3367828"/>
          </a:xfrm>
          <a:custGeom>
            <a:avLst/>
            <a:gdLst/>
            <a:ahLst/>
            <a:cxnLst/>
            <a:rect l="l" t="t" r="r" b="b"/>
            <a:pathLst>
              <a:path w="77617" h="69621" extrusionOk="0">
                <a:moveTo>
                  <a:pt x="43978" y="1"/>
                </a:moveTo>
                <a:lnTo>
                  <a:pt x="29583" y="15072"/>
                </a:lnTo>
                <a:lnTo>
                  <a:pt x="13324" y="19261"/>
                </a:lnTo>
                <a:lnTo>
                  <a:pt x="0" y="27704"/>
                </a:lnTo>
                <a:lnTo>
                  <a:pt x="2886" y="56973"/>
                </a:lnTo>
                <a:lnTo>
                  <a:pt x="26911" y="59298"/>
                </a:lnTo>
                <a:lnTo>
                  <a:pt x="39592" y="62497"/>
                </a:lnTo>
                <a:lnTo>
                  <a:pt x="56939" y="69620"/>
                </a:lnTo>
                <a:lnTo>
                  <a:pt x="77617" y="55587"/>
                </a:lnTo>
                <a:lnTo>
                  <a:pt x="74088" y="38752"/>
                </a:lnTo>
                <a:lnTo>
                  <a:pt x="63073" y="27390"/>
                </a:lnTo>
                <a:lnTo>
                  <a:pt x="60187" y="8229"/>
                </a:lnTo>
                <a:lnTo>
                  <a:pt x="43978" y="1"/>
                </a:lnTo>
                <a:close/>
              </a:path>
            </a:pathLst>
          </a:custGeom>
          <a:solidFill>
            <a:srgbClr val="C3C3C3">
              <a:alpha val="258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CUSTOM_15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9"/>
          <p:cNvSpPr txBox="1">
            <a:spLocks noGrp="1"/>
          </p:cNvSpPr>
          <p:nvPr>
            <p:ph type="body" idx="1"/>
          </p:nvPr>
        </p:nvSpPr>
        <p:spPr>
          <a:xfrm>
            <a:off x="2882800" y="2075300"/>
            <a:ext cx="6497200" cy="18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marL="1828754" lvl="2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3pPr>
            <a:lvl4pPr marL="2438339" lvl="3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4pPr>
            <a:lvl5pPr marL="3047924" lvl="4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5pPr>
            <a:lvl6pPr marL="3657509" lvl="5" indent="-440256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00"/>
            </a:lvl6pPr>
            <a:lvl7pPr marL="4267093" lvl="6" indent="-44025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00"/>
            </a:lvl7pPr>
            <a:lvl8pPr marL="4876678" lvl="7" indent="-440256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00"/>
            </a:lvl8pPr>
            <a:lvl9pPr marL="5486263" lvl="8" indent="-440256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44" name="Google Shape;444;p19"/>
          <p:cNvSpPr txBox="1">
            <a:spLocks noGrp="1"/>
          </p:cNvSpPr>
          <p:nvPr>
            <p:ph type="title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grpSp>
        <p:nvGrpSpPr>
          <p:cNvPr id="445" name="Google Shape;445;p19"/>
          <p:cNvGrpSpPr/>
          <p:nvPr/>
        </p:nvGrpSpPr>
        <p:grpSpPr>
          <a:xfrm>
            <a:off x="9094586" y="4040447"/>
            <a:ext cx="3292231" cy="5136452"/>
            <a:chOff x="5682575" y="1978175"/>
            <a:chExt cx="986525" cy="1539150"/>
          </a:xfrm>
        </p:grpSpPr>
        <p:sp>
          <p:nvSpPr>
            <p:cNvPr id="446" name="Google Shape;446;p19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9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9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9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9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9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9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9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9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9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9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9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9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9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9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9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9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9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9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9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9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9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9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9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9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9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9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9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9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9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19"/>
          <p:cNvGrpSpPr/>
          <p:nvPr/>
        </p:nvGrpSpPr>
        <p:grpSpPr>
          <a:xfrm rot="10800000">
            <a:off x="-1017476" y="4550188"/>
            <a:ext cx="5068373" cy="2614133"/>
            <a:chOff x="2411875" y="3496450"/>
            <a:chExt cx="1948675" cy="1005075"/>
          </a:xfrm>
        </p:grpSpPr>
        <p:sp>
          <p:nvSpPr>
            <p:cNvPr id="551" name="Google Shape;551;p19"/>
            <p:cNvSpPr/>
            <p:nvPr/>
          </p:nvSpPr>
          <p:spPr>
            <a:xfrm>
              <a:off x="2411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2519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2627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507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2735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2843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2951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3059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7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3167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9"/>
            <p:cNvSpPr/>
            <p:nvPr/>
          </p:nvSpPr>
          <p:spPr>
            <a:xfrm>
              <a:off x="3275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9"/>
            <p:cNvSpPr/>
            <p:nvPr/>
          </p:nvSpPr>
          <p:spPr>
            <a:xfrm>
              <a:off x="3383125" y="3496450"/>
              <a:ext cx="437800" cy="1005075"/>
            </a:xfrm>
            <a:custGeom>
              <a:avLst/>
              <a:gdLst/>
              <a:ahLst/>
              <a:cxnLst/>
              <a:rect l="l" t="t" r="r" b="b"/>
              <a:pathLst>
                <a:path w="17512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2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9"/>
            <p:cNvSpPr/>
            <p:nvPr/>
          </p:nvSpPr>
          <p:spPr>
            <a:xfrm>
              <a:off x="34911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3599125" y="3496450"/>
              <a:ext cx="437425" cy="1005075"/>
            </a:xfrm>
            <a:custGeom>
              <a:avLst/>
              <a:gdLst/>
              <a:ahLst/>
              <a:cxnLst/>
              <a:rect l="l" t="t" r="r" b="b"/>
              <a:pathLst>
                <a:path w="17497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6" y="40203"/>
                  </a:lnTo>
                  <a:lnTo>
                    <a:pt x="174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3706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3814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3922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19"/>
          <p:cNvSpPr/>
          <p:nvPr/>
        </p:nvSpPr>
        <p:spPr>
          <a:xfrm rot="16635924">
            <a:off x="10003469" y="2881183"/>
            <a:ext cx="4440623" cy="3694124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9"/>
          <p:cNvSpPr/>
          <p:nvPr/>
        </p:nvSpPr>
        <p:spPr>
          <a:xfrm rot="21065299">
            <a:off x="6347422" y="5895887"/>
            <a:ext cx="3183987" cy="3187447"/>
          </a:xfrm>
          <a:custGeom>
            <a:avLst/>
            <a:gdLst/>
            <a:ahLst/>
            <a:cxnLst/>
            <a:rect l="l" t="t" r="r" b="b"/>
            <a:pathLst>
              <a:path w="75457" h="75539" extrusionOk="0">
                <a:moveTo>
                  <a:pt x="35469" y="0"/>
                </a:moveTo>
                <a:lnTo>
                  <a:pt x="4947" y="16852"/>
                </a:lnTo>
                <a:lnTo>
                  <a:pt x="0" y="40696"/>
                </a:lnTo>
                <a:lnTo>
                  <a:pt x="15781" y="62858"/>
                </a:lnTo>
                <a:lnTo>
                  <a:pt x="31314" y="67805"/>
                </a:lnTo>
                <a:lnTo>
                  <a:pt x="46171" y="70411"/>
                </a:lnTo>
                <a:lnTo>
                  <a:pt x="68432" y="75539"/>
                </a:lnTo>
                <a:lnTo>
                  <a:pt x="75044" y="67047"/>
                </a:lnTo>
                <a:lnTo>
                  <a:pt x="75456" y="23234"/>
                </a:lnTo>
                <a:lnTo>
                  <a:pt x="354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0"/>
          <p:cNvSpPr txBox="1">
            <a:spLocks noGrp="1"/>
          </p:cNvSpPr>
          <p:nvPr>
            <p:ph type="subTitle" idx="1"/>
          </p:nvPr>
        </p:nvSpPr>
        <p:spPr>
          <a:xfrm>
            <a:off x="949800" y="2310833"/>
            <a:ext cx="5146400" cy="1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 sz="2300"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 sz="2300"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 sz="2300"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 sz="2300"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 sz="2300"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 sz="2300"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 sz="2300"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 sz="2300"/>
            </a:lvl9pPr>
          </a:lstStyle>
          <a:p>
            <a:endParaRPr/>
          </a:p>
        </p:txBody>
      </p:sp>
      <p:sp>
        <p:nvSpPr>
          <p:cNvPr id="570" name="Google Shape;570;p20"/>
          <p:cNvSpPr txBox="1">
            <a:spLocks noGrp="1"/>
          </p:cNvSpPr>
          <p:nvPr>
            <p:ph type="subTitle" idx="2"/>
          </p:nvPr>
        </p:nvSpPr>
        <p:spPr>
          <a:xfrm>
            <a:off x="949800" y="3577967"/>
            <a:ext cx="5146400" cy="9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13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"/>
          <p:cNvSpPr txBox="1">
            <a:spLocks noGrp="1"/>
          </p:cNvSpPr>
          <p:nvPr>
            <p:ph type="subTitle" idx="1"/>
          </p:nvPr>
        </p:nvSpPr>
        <p:spPr>
          <a:xfrm>
            <a:off x="3522800" y="2310833"/>
            <a:ext cx="5146400" cy="1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2300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2300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2300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2300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2300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2300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2300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2300"/>
            </a:lvl9pPr>
          </a:lstStyle>
          <a:p>
            <a:endParaRPr/>
          </a:p>
        </p:txBody>
      </p:sp>
      <p:sp>
        <p:nvSpPr>
          <p:cNvPr id="573" name="Google Shape;573;p21"/>
          <p:cNvSpPr txBox="1">
            <a:spLocks noGrp="1"/>
          </p:cNvSpPr>
          <p:nvPr>
            <p:ph type="subTitle" idx="2"/>
          </p:nvPr>
        </p:nvSpPr>
        <p:spPr>
          <a:xfrm>
            <a:off x="3522800" y="3577967"/>
            <a:ext cx="5146400" cy="9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574" name="Google Shape;574;p21"/>
          <p:cNvGrpSpPr/>
          <p:nvPr/>
        </p:nvGrpSpPr>
        <p:grpSpPr>
          <a:xfrm>
            <a:off x="9495026" y="793264"/>
            <a:ext cx="3556620" cy="5548944"/>
            <a:chOff x="5682575" y="1978175"/>
            <a:chExt cx="986525" cy="1539150"/>
          </a:xfrm>
        </p:grpSpPr>
        <p:sp>
          <p:nvSpPr>
            <p:cNvPr id="575" name="Google Shape;575;p21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1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1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1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1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1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1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1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1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1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1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1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1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1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1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1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1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1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1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1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1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1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1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1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1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9" name="Google Shape;679;p21"/>
          <p:cNvSpPr/>
          <p:nvPr/>
        </p:nvSpPr>
        <p:spPr>
          <a:xfrm rot="11142927">
            <a:off x="7512608" y="-2104862"/>
            <a:ext cx="4314776" cy="3391988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rgbClr val="EAE6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1"/>
          <p:cNvSpPr/>
          <p:nvPr/>
        </p:nvSpPr>
        <p:spPr>
          <a:xfrm rot="19039873">
            <a:off x="6507652" y="5548385"/>
            <a:ext cx="4472992" cy="4477852"/>
          </a:xfrm>
          <a:custGeom>
            <a:avLst/>
            <a:gdLst/>
            <a:ahLst/>
            <a:cxnLst/>
            <a:rect l="l" t="t" r="r" b="b"/>
            <a:pathLst>
              <a:path w="75457" h="75539" extrusionOk="0">
                <a:moveTo>
                  <a:pt x="35469" y="0"/>
                </a:moveTo>
                <a:lnTo>
                  <a:pt x="4947" y="16852"/>
                </a:lnTo>
                <a:lnTo>
                  <a:pt x="0" y="40696"/>
                </a:lnTo>
                <a:lnTo>
                  <a:pt x="15781" y="62858"/>
                </a:lnTo>
                <a:lnTo>
                  <a:pt x="31314" y="67805"/>
                </a:lnTo>
                <a:lnTo>
                  <a:pt x="46171" y="70411"/>
                </a:lnTo>
                <a:lnTo>
                  <a:pt x="68432" y="75539"/>
                </a:lnTo>
                <a:lnTo>
                  <a:pt x="75044" y="67047"/>
                </a:lnTo>
                <a:lnTo>
                  <a:pt x="75456" y="23234"/>
                </a:lnTo>
                <a:lnTo>
                  <a:pt x="3546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1"/>
          <p:cNvSpPr/>
          <p:nvPr/>
        </p:nvSpPr>
        <p:spPr>
          <a:xfrm rot="9211697">
            <a:off x="869788" y="-2850945"/>
            <a:ext cx="4883899" cy="3839463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CUSTOM_13_1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2"/>
          <p:cNvSpPr txBox="1">
            <a:spLocks noGrp="1"/>
          </p:cNvSpPr>
          <p:nvPr>
            <p:ph type="subTitle" idx="1"/>
          </p:nvPr>
        </p:nvSpPr>
        <p:spPr>
          <a:xfrm>
            <a:off x="3522800" y="1638333"/>
            <a:ext cx="5146400" cy="1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300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300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300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300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300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300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3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300"/>
            </a:lvl9pPr>
          </a:lstStyle>
          <a:p>
            <a:endParaRPr/>
          </a:p>
        </p:txBody>
      </p:sp>
      <p:sp>
        <p:nvSpPr>
          <p:cNvPr id="684" name="Google Shape;684;p22"/>
          <p:cNvSpPr txBox="1">
            <a:spLocks noGrp="1"/>
          </p:cNvSpPr>
          <p:nvPr>
            <p:ph type="subTitle" idx="2"/>
          </p:nvPr>
        </p:nvSpPr>
        <p:spPr>
          <a:xfrm>
            <a:off x="3522800" y="2905467"/>
            <a:ext cx="5146400" cy="9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685" name="Google Shape;685;p22"/>
          <p:cNvGrpSpPr/>
          <p:nvPr/>
        </p:nvGrpSpPr>
        <p:grpSpPr>
          <a:xfrm rot="5400000">
            <a:off x="-274307" y="3014364"/>
            <a:ext cx="3556620" cy="5548944"/>
            <a:chOff x="5682575" y="1978175"/>
            <a:chExt cx="986525" cy="1539150"/>
          </a:xfrm>
        </p:grpSpPr>
        <p:sp>
          <p:nvSpPr>
            <p:cNvPr id="686" name="Google Shape;686;p22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2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2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2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2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2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2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2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2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2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2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2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2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2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2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2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2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2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2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2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2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2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2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2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2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2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2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2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2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2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2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2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2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2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2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2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2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2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2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2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2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2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2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2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2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2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2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2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2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2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2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2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2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2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2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2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2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2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2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2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2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2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2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0" name="Google Shape;790;p22"/>
          <p:cNvSpPr/>
          <p:nvPr/>
        </p:nvSpPr>
        <p:spPr>
          <a:xfrm rot="11142927">
            <a:off x="8397508" y="-1768595"/>
            <a:ext cx="4314776" cy="3391988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rgbClr val="EAE6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22"/>
          <p:cNvSpPr/>
          <p:nvPr/>
        </p:nvSpPr>
        <p:spPr>
          <a:xfrm rot="19039873">
            <a:off x="3162719" y="5822718"/>
            <a:ext cx="4472992" cy="4477852"/>
          </a:xfrm>
          <a:custGeom>
            <a:avLst/>
            <a:gdLst/>
            <a:ahLst/>
            <a:cxnLst/>
            <a:rect l="l" t="t" r="r" b="b"/>
            <a:pathLst>
              <a:path w="75457" h="75539" extrusionOk="0">
                <a:moveTo>
                  <a:pt x="35469" y="0"/>
                </a:moveTo>
                <a:lnTo>
                  <a:pt x="4947" y="16852"/>
                </a:lnTo>
                <a:lnTo>
                  <a:pt x="0" y="40696"/>
                </a:lnTo>
                <a:lnTo>
                  <a:pt x="15781" y="62858"/>
                </a:lnTo>
                <a:lnTo>
                  <a:pt x="31314" y="67805"/>
                </a:lnTo>
                <a:lnTo>
                  <a:pt x="46171" y="70411"/>
                </a:lnTo>
                <a:lnTo>
                  <a:pt x="68432" y="75539"/>
                </a:lnTo>
                <a:lnTo>
                  <a:pt x="75044" y="67047"/>
                </a:lnTo>
                <a:lnTo>
                  <a:pt x="75456" y="23234"/>
                </a:lnTo>
                <a:lnTo>
                  <a:pt x="354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22"/>
          <p:cNvSpPr/>
          <p:nvPr/>
        </p:nvSpPr>
        <p:spPr>
          <a:xfrm rot="6219031">
            <a:off x="-3342415" y="1596405"/>
            <a:ext cx="4883987" cy="3839492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3" name="Google Shape;793;p22"/>
          <p:cNvGrpSpPr/>
          <p:nvPr/>
        </p:nvGrpSpPr>
        <p:grpSpPr>
          <a:xfrm rot="16200000">
            <a:off x="8875758" y="1559188"/>
            <a:ext cx="5068373" cy="2614133"/>
            <a:chOff x="2411875" y="3496450"/>
            <a:chExt cx="1948675" cy="1005075"/>
          </a:xfrm>
        </p:grpSpPr>
        <p:sp>
          <p:nvSpPr>
            <p:cNvPr id="794" name="Google Shape;794;p22"/>
            <p:cNvSpPr/>
            <p:nvPr/>
          </p:nvSpPr>
          <p:spPr>
            <a:xfrm>
              <a:off x="2411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2"/>
            <p:cNvSpPr/>
            <p:nvPr/>
          </p:nvSpPr>
          <p:spPr>
            <a:xfrm>
              <a:off x="2519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2"/>
            <p:cNvSpPr/>
            <p:nvPr/>
          </p:nvSpPr>
          <p:spPr>
            <a:xfrm>
              <a:off x="2627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507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2"/>
            <p:cNvSpPr/>
            <p:nvPr/>
          </p:nvSpPr>
          <p:spPr>
            <a:xfrm>
              <a:off x="2735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2"/>
            <p:cNvSpPr/>
            <p:nvPr/>
          </p:nvSpPr>
          <p:spPr>
            <a:xfrm>
              <a:off x="2843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2"/>
            <p:cNvSpPr/>
            <p:nvPr/>
          </p:nvSpPr>
          <p:spPr>
            <a:xfrm>
              <a:off x="2951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2"/>
            <p:cNvSpPr/>
            <p:nvPr/>
          </p:nvSpPr>
          <p:spPr>
            <a:xfrm>
              <a:off x="3059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7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2"/>
            <p:cNvSpPr/>
            <p:nvPr/>
          </p:nvSpPr>
          <p:spPr>
            <a:xfrm>
              <a:off x="3167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2"/>
            <p:cNvSpPr/>
            <p:nvPr/>
          </p:nvSpPr>
          <p:spPr>
            <a:xfrm>
              <a:off x="3275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2"/>
            <p:cNvSpPr/>
            <p:nvPr/>
          </p:nvSpPr>
          <p:spPr>
            <a:xfrm>
              <a:off x="3383125" y="3496450"/>
              <a:ext cx="437800" cy="1005075"/>
            </a:xfrm>
            <a:custGeom>
              <a:avLst/>
              <a:gdLst/>
              <a:ahLst/>
              <a:cxnLst/>
              <a:rect l="l" t="t" r="r" b="b"/>
              <a:pathLst>
                <a:path w="17512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2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2"/>
            <p:cNvSpPr/>
            <p:nvPr/>
          </p:nvSpPr>
          <p:spPr>
            <a:xfrm>
              <a:off x="34911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2"/>
            <p:cNvSpPr/>
            <p:nvPr/>
          </p:nvSpPr>
          <p:spPr>
            <a:xfrm>
              <a:off x="3599125" y="3496450"/>
              <a:ext cx="437425" cy="1005075"/>
            </a:xfrm>
            <a:custGeom>
              <a:avLst/>
              <a:gdLst/>
              <a:ahLst/>
              <a:cxnLst/>
              <a:rect l="l" t="t" r="r" b="b"/>
              <a:pathLst>
                <a:path w="17497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6" y="40203"/>
                  </a:lnTo>
                  <a:lnTo>
                    <a:pt x="174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2"/>
            <p:cNvSpPr/>
            <p:nvPr/>
          </p:nvSpPr>
          <p:spPr>
            <a:xfrm>
              <a:off x="3706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2"/>
            <p:cNvSpPr/>
            <p:nvPr/>
          </p:nvSpPr>
          <p:spPr>
            <a:xfrm>
              <a:off x="3814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2"/>
            <p:cNvSpPr/>
            <p:nvPr/>
          </p:nvSpPr>
          <p:spPr>
            <a:xfrm>
              <a:off x="3922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4">
  <p:cSld name="CUSTOM_13_1_1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3"/>
          <p:cNvSpPr txBox="1">
            <a:spLocks noGrp="1"/>
          </p:cNvSpPr>
          <p:nvPr>
            <p:ph type="subTitle" idx="1"/>
          </p:nvPr>
        </p:nvSpPr>
        <p:spPr>
          <a:xfrm>
            <a:off x="5540367" y="2523167"/>
            <a:ext cx="5146400" cy="16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2300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2300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2300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2300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2300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2300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2300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2300"/>
            </a:lvl9pPr>
          </a:lstStyle>
          <a:p>
            <a:endParaRPr/>
          </a:p>
        </p:txBody>
      </p:sp>
      <p:sp>
        <p:nvSpPr>
          <p:cNvPr id="811" name="Google Shape;811;p23"/>
          <p:cNvSpPr txBox="1">
            <a:spLocks noGrp="1"/>
          </p:cNvSpPr>
          <p:nvPr>
            <p:ph type="subTitle" idx="2"/>
          </p:nvPr>
        </p:nvSpPr>
        <p:spPr>
          <a:xfrm>
            <a:off x="5540367" y="3790300"/>
            <a:ext cx="5146400" cy="9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2" name="Google Shape;812;p23"/>
          <p:cNvSpPr/>
          <p:nvPr/>
        </p:nvSpPr>
        <p:spPr>
          <a:xfrm rot="12896979">
            <a:off x="9143657" y="-1355573"/>
            <a:ext cx="4314827" cy="3391924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3"/>
          <p:cNvSpPr/>
          <p:nvPr/>
        </p:nvSpPr>
        <p:spPr>
          <a:xfrm rot="19039873">
            <a:off x="3162719" y="5822718"/>
            <a:ext cx="4472992" cy="4477852"/>
          </a:xfrm>
          <a:custGeom>
            <a:avLst/>
            <a:gdLst/>
            <a:ahLst/>
            <a:cxnLst/>
            <a:rect l="l" t="t" r="r" b="b"/>
            <a:pathLst>
              <a:path w="75457" h="75539" extrusionOk="0">
                <a:moveTo>
                  <a:pt x="35469" y="0"/>
                </a:moveTo>
                <a:lnTo>
                  <a:pt x="4947" y="16852"/>
                </a:lnTo>
                <a:lnTo>
                  <a:pt x="0" y="40696"/>
                </a:lnTo>
                <a:lnTo>
                  <a:pt x="15781" y="62858"/>
                </a:lnTo>
                <a:lnTo>
                  <a:pt x="31314" y="67805"/>
                </a:lnTo>
                <a:lnTo>
                  <a:pt x="46171" y="70411"/>
                </a:lnTo>
                <a:lnTo>
                  <a:pt x="68432" y="75539"/>
                </a:lnTo>
                <a:lnTo>
                  <a:pt x="75044" y="67047"/>
                </a:lnTo>
                <a:lnTo>
                  <a:pt x="75456" y="23234"/>
                </a:lnTo>
                <a:lnTo>
                  <a:pt x="35469" y="0"/>
                </a:lnTo>
                <a:close/>
              </a:path>
            </a:pathLst>
          </a:custGeom>
          <a:solidFill>
            <a:srgbClr val="C3C3C3">
              <a:alpha val="258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4" name="Google Shape;814;p23"/>
          <p:cNvGrpSpPr/>
          <p:nvPr/>
        </p:nvGrpSpPr>
        <p:grpSpPr>
          <a:xfrm rot="5400000">
            <a:off x="-1663607" y="-1348203"/>
            <a:ext cx="3556620" cy="5548944"/>
            <a:chOff x="5682575" y="1978175"/>
            <a:chExt cx="986525" cy="1539150"/>
          </a:xfrm>
        </p:grpSpPr>
        <p:sp>
          <p:nvSpPr>
            <p:cNvPr id="815" name="Google Shape;815;p23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3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3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3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3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3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3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3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3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3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3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3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3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3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3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3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3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3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3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3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3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3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3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3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3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3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3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3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3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3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3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3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3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3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3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3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3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3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3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3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3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3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3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3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3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3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3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3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3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3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3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3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3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3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3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3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3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3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3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3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3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3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3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3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3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3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3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3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3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3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9" name="Google Shape;919;p23"/>
          <p:cNvSpPr/>
          <p:nvPr/>
        </p:nvSpPr>
        <p:spPr>
          <a:xfrm rot="6219031">
            <a:off x="-3342415" y="1596405"/>
            <a:ext cx="4883987" cy="3839492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0" name="Google Shape;920;p23"/>
          <p:cNvGrpSpPr/>
          <p:nvPr/>
        </p:nvGrpSpPr>
        <p:grpSpPr>
          <a:xfrm rot="10800000">
            <a:off x="-1123643" y="4899588"/>
            <a:ext cx="5068373" cy="2614133"/>
            <a:chOff x="2411875" y="3496450"/>
            <a:chExt cx="1948675" cy="1005075"/>
          </a:xfrm>
        </p:grpSpPr>
        <p:sp>
          <p:nvSpPr>
            <p:cNvPr id="921" name="Google Shape;921;p23"/>
            <p:cNvSpPr/>
            <p:nvPr/>
          </p:nvSpPr>
          <p:spPr>
            <a:xfrm>
              <a:off x="2411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3"/>
            <p:cNvSpPr/>
            <p:nvPr/>
          </p:nvSpPr>
          <p:spPr>
            <a:xfrm>
              <a:off x="2519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3"/>
            <p:cNvSpPr/>
            <p:nvPr/>
          </p:nvSpPr>
          <p:spPr>
            <a:xfrm>
              <a:off x="2627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507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3"/>
            <p:cNvSpPr/>
            <p:nvPr/>
          </p:nvSpPr>
          <p:spPr>
            <a:xfrm>
              <a:off x="2735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3"/>
            <p:cNvSpPr/>
            <p:nvPr/>
          </p:nvSpPr>
          <p:spPr>
            <a:xfrm>
              <a:off x="2843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3"/>
            <p:cNvSpPr/>
            <p:nvPr/>
          </p:nvSpPr>
          <p:spPr>
            <a:xfrm>
              <a:off x="2951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3"/>
            <p:cNvSpPr/>
            <p:nvPr/>
          </p:nvSpPr>
          <p:spPr>
            <a:xfrm>
              <a:off x="3059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7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3167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3"/>
            <p:cNvSpPr/>
            <p:nvPr/>
          </p:nvSpPr>
          <p:spPr>
            <a:xfrm>
              <a:off x="3275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3"/>
            <p:cNvSpPr/>
            <p:nvPr/>
          </p:nvSpPr>
          <p:spPr>
            <a:xfrm>
              <a:off x="3383125" y="3496450"/>
              <a:ext cx="437800" cy="1005075"/>
            </a:xfrm>
            <a:custGeom>
              <a:avLst/>
              <a:gdLst/>
              <a:ahLst/>
              <a:cxnLst/>
              <a:rect l="l" t="t" r="r" b="b"/>
              <a:pathLst>
                <a:path w="17512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2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3"/>
            <p:cNvSpPr/>
            <p:nvPr/>
          </p:nvSpPr>
          <p:spPr>
            <a:xfrm>
              <a:off x="34911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3"/>
            <p:cNvSpPr/>
            <p:nvPr/>
          </p:nvSpPr>
          <p:spPr>
            <a:xfrm>
              <a:off x="3599125" y="3496450"/>
              <a:ext cx="437425" cy="1005075"/>
            </a:xfrm>
            <a:custGeom>
              <a:avLst/>
              <a:gdLst/>
              <a:ahLst/>
              <a:cxnLst/>
              <a:rect l="l" t="t" r="r" b="b"/>
              <a:pathLst>
                <a:path w="17497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6" y="40203"/>
                  </a:lnTo>
                  <a:lnTo>
                    <a:pt x="174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3"/>
            <p:cNvSpPr/>
            <p:nvPr/>
          </p:nvSpPr>
          <p:spPr>
            <a:xfrm>
              <a:off x="3706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3"/>
            <p:cNvSpPr/>
            <p:nvPr/>
          </p:nvSpPr>
          <p:spPr>
            <a:xfrm>
              <a:off x="3814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3"/>
            <p:cNvSpPr/>
            <p:nvPr/>
          </p:nvSpPr>
          <p:spPr>
            <a:xfrm>
              <a:off x="3922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24"/>
          <p:cNvSpPr txBox="1">
            <a:spLocks noGrp="1"/>
          </p:cNvSpPr>
          <p:nvPr>
            <p:ph type="title"/>
          </p:nvPr>
        </p:nvSpPr>
        <p:spPr>
          <a:xfrm>
            <a:off x="1754833" y="2016384"/>
            <a:ext cx="30384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8" name="Google Shape;938;p24"/>
          <p:cNvSpPr txBox="1">
            <a:spLocks noGrp="1"/>
          </p:cNvSpPr>
          <p:nvPr>
            <p:ph type="subTitle" idx="1"/>
          </p:nvPr>
        </p:nvSpPr>
        <p:spPr>
          <a:xfrm>
            <a:off x="1754833" y="2570217"/>
            <a:ext cx="3038400" cy="6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r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r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r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r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r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r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r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r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39" name="Google Shape;939;p24"/>
          <p:cNvSpPr txBox="1">
            <a:spLocks noGrp="1"/>
          </p:cNvSpPr>
          <p:nvPr>
            <p:ph type="title" idx="2"/>
          </p:nvPr>
        </p:nvSpPr>
        <p:spPr>
          <a:xfrm>
            <a:off x="1754833" y="3630951"/>
            <a:ext cx="30384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0" name="Google Shape;940;p24"/>
          <p:cNvSpPr txBox="1">
            <a:spLocks noGrp="1"/>
          </p:cNvSpPr>
          <p:nvPr>
            <p:ph type="subTitle" idx="3"/>
          </p:nvPr>
        </p:nvSpPr>
        <p:spPr>
          <a:xfrm>
            <a:off x="1754833" y="4184784"/>
            <a:ext cx="3038400" cy="6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41" name="Google Shape;941;p24"/>
          <p:cNvSpPr txBox="1">
            <a:spLocks noGrp="1"/>
          </p:cNvSpPr>
          <p:nvPr>
            <p:ph type="title" idx="4"/>
          </p:nvPr>
        </p:nvSpPr>
        <p:spPr>
          <a:xfrm>
            <a:off x="7398767" y="2016384"/>
            <a:ext cx="30384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2" name="Google Shape;942;p24"/>
          <p:cNvSpPr txBox="1">
            <a:spLocks noGrp="1"/>
          </p:cNvSpPr>
          <p:nvPr>
            <p:ph type="subTitle" idx="5"/>
          </p:nvPr>
        </p:nvSpPr>
        <p:spPr>
          <a:xfrm>
            <a:off x="7398767" y="2570217"/>
            <a:ext cx="3038400" cy="6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24"/>
          <p:cNvSpPr txBox="1">
            <a:spLocks noGrp="1"/>
          </p:cNvSpPr>
          <p:nvPr>
            <p:ph type="title" idx="6"/>
          </p:nvPr>
        </p:nvSpPr>
        <p:spPr>
          <a:xfrm>
            <a:off x="7398767" y="3630951"/>
            <a:ext cx="30384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4" name="Google Shape;944;p24"/>
          <p:cNvSpPr txBox="1">
            <a:spLocks noGrp="1"/>
          </p:cNvSpPr>
          <p:nvPr>
            <p:ph type="subTitle" idx="7"/>
          </p:nvPr>
        </p:nvSpPr>
        <p:spPr>
          <a:xfrm>
            <a:off x="7398767" y="4184784"/>
            <a:ext cx="3038400" cy="6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4"/>
          <p:cNvSpPr txBox="1">
            <a:spLocks noGrp="1"/>
          </p:cNvSpPr>
          <p:nvPr>
            <p:ph type="title" idx="8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bg>
      <p:bgPr>
        <a:solidFill>
          <a:srgbClr val="F9F5F2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5"/>
          <p:cNvSpPr txBox="1">
            <a:spLocks noGrp="1"/>
          </p:cNvSpPr>
          <p:nvPr>
            <p:ph type="title"/>
          </p:nvPr>
        </p:nvSpPr>
        <p:spPr>
          <a:xfrm>
            <a:off x="2618433" y="2391784"/>
            <a:ext cx="30384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8" name="Google Shape;948;p25"/>
          <p:cNvSpPr txBox="1">
            <a:spLocks noGrp="1"/>
          </p:cNvSpPr>
          <p:nvPr>
            <p:ph type="subTitle" idx="1"/>
          </p:nvPr>
        </p:nvSpPr>
        <p:spPr>
          <a:xfrm>
            <a:off x="2618433" y="2936117"/>
            <a:ext cx="3038400" cy="6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25"/>
          <p:cNvSpPr txBox="1">
            <a:spLocks noGrp="1"/>
          </p:cNvSpPr>
          <p:nvPr>
            <p:ph type="title" idx="2"/>
          </p:nvPr>
        </p:nvSpPr>
        <p:spPr>
          <a:xfrm>
            <a:off x="2618433" y="4457651"/>
            <a:ext cx="30384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0" name="Google Shape;950;p25"/>
          <p:cNvSpPr txBox="1">
            <a:spLocks noGrp="1"/>
          </p:cNvSpPr>
          <p:nvPr>
            <p:ph type="subTitle" idx="3"/>
          </p:nvPr>
        </p:nvSpPr>
        <p:spPr>
          <a:xfrm>
            <a:off x="2618433" y="5011484"/>
            <a:ext cx="3038400" cy="6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1" name="Google Shape;951;p25"/>
          <p:cNvSpPr txBox="1">
            <a:spLocks noGrp="1"/>
          </p:cNvSpPr>
          <p:nvPr>
            <p:ph type="title" idx="4"/>
          </p:nvPr>
        </p:nvSpPr>
        <p:spPr>
          <a:xfrm>
            <a:off x="6535167" y="2391784"/>
            <a:ext cx="30384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2" name="Google Shape;952;p25"/>
          <p:cNvSpPr txBox="1">
            <a:spLocks noGrp="1"/>
          </p:cNvSpPr>
          <p:nvPr>
            <p:ph type="subTitle" idx="5"/>
          </p:nvPr>
        </p:nvSpPr>
        <p:spPr>
          <a:xfrm>
            <a:off x="6535167" y="2936117"/>
            <a:ext cx="3038400" cy="6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25"/>
          <p:cNvSpPr txBox="1">
            <a:spLocks noGrp="1"/>
          </p:cNvSpPr>
          <p:nvPr>
            <p:ph type="title" idx="6"/>
          </p:nvPr>
        </p:nvSpPr>
        <p:spPr>
          <a:xfrm>
            <a:off x="6535167" y="4457651"/>
            <a:ext cx="30384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4" name="Google Shape;954;p25"/>
          <p:cNvSpPr txBox="1">
            <a:spLocks noGrp="1"/>
          </p:cNvSpPr>
          <p:nvPr>
            <p:ph type="subTitle" idx="7"/>
          </p:nvPr>
        </p:nvSpPr>
        <p:spPr>
          <a:xfrm>
            <a:off x="6535167" y="5011484"/>
            <a:ext cx="3038400" cy="6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5" name="Google Shape;955;p25"/>
          <p:cNvSpPr txBox="1">
            <a:spLocks noGrp="1"/>
          </p:cNvSpPr>
          <p:nvPr>
            <p:ph type="title" idx="8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grpSp>
        <p:nvGrpSpPr>
          <p:cNvPr id="956" name="Google Shape;956;p25"/>
          <p:cNvGrpSpPr/>
          <p:nvPr/>
        </p:nvGrpSpPr>
        <p:grpSpPr>
          <a:xfrm>
            <a:off x="-1787474" y="2703497"/>
            <a:ext cx="3556620" cy="5548944"/>
            <a:chOff x="5682575" y="1978175"/>
            <a:chExt cx="986525" cy="1539150"/>
          </a:xfrm>
        </p:grpSpPr>
        <p:sp>
          <p:nvSpPr>
            <p:cNvPr id="957" name="Google Shape;957;p25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5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5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5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5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5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5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5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5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5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5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5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5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5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5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5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5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5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5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5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5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5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5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5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5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5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5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5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5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5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5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5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5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5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5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5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5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5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5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5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5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5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5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5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5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5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5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5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5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5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5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5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5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5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5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5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5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5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5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5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5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5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5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5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5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5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5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5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5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5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5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25"/>
          <p:cNvSpPr/>
          <p:nvPr/>
        </p:nvSpPr>
        <p:spPr>
          <a:xfrm rot="19199588">
            <a:off x="8023189" y="5881111"/>
            <a:ext cx="4473103" cy="4477964"/>
          </a:xfrm>
          <a:custGeom>
            <a:avLst/>
            <a:gdLst/>
            <a:ahLst/>
            <a:cxnLst/>
            <a:rect l="l" t="t" r="r" b="b"/>
            <a:pathLst>
              <a:path w="75457" h="75539" extrusionOk="0">
                <a:moveTo>
                  <a:pt x="35469" y="0"/>
                </a:moveTo>
                <a:lnTo>
                  <a:pt x="4947" y="16852"/>
                </a:lnTo>
                <a:lnTo>
                  <a:pt x="0" y="40696"/>
                </a:lnTo>
                <a:lnTo>
                  <a:pt x="15781" y="62858"/>
                </a:lnTo>
                <a:lnTo>
                  <a:pt x="31314" y="67805"/>
                </a:lnTo>
                <a:lnTo>
                  <a:pt x="46171" y="70411"/>
                </a:lnTo>
                <a:lnTo>
                  <a:pt x="68432" y="75539"/>
                </a:lnTo>
                <a:lnTo>
                  <a:pt x="75044" y="67047"/>
                </a:lnTo>
                <a:lnTo>
                  <a:pt x="75456" y="23234"/>
                </a:lnTo>
                <a:lnTo>
                  <a:pt x="3546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25"/>
          <p:cNvSpPr/>
          <p:nvPr/>
        </p:nvSpPr>
        <p:spPr>
          <a:xfrm rot="11304947">
            <a:off x="8589448" y="-2212621"/>
            <a:ext cx="4314947" cy="3391800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rgbClr val="EAE6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3" name="Google Shape;1063;p25"/>
          <p:cNvGrpSpPr/>
          <p:nvPr/>
        </p:nvGrpSpPr>
        <p:grpSpPr>
          <a:xfrm rot="16200000">
            <a:off x="9648433" y="3089297"/>
            <a:ext cx="5364832" cy="2767039"/>
            <a:chOff x="2411875" y="3496450"/>
            <a:chExt cx="1948675" cy="1005075"/>
          </a:xfrm>
        </p:grpSpPr>
        <p:sp>
          <p:nvSpPr>
            <p:cNvPr id="1064" name="Google Shape;1064;p25"/>
            <p:cNvSpPr/>
            <p:nvPr/>
          </p:nvSpPr>
          <p:spPr>
            <a:xfrm>
              <a:off x="2411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2519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2627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507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2735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2843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2951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3059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7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3167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3275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5"/>
            <p:cNvSpPr/>
            <p:nvPr/>
          </p:nvSpPr>
          <p:spPr>
            <a:xfrm>
              <a:off x="3383125" y="3496450"/>
              <a:ext cx="437800" cy="1005075"/>
            </a:xfrm>
            <a:custGeom>
              <a:avLst/>
              <a:gdLst/>
              <a:ahLst/>
              <a:cxnLst/>
              <a:rect l="l" t="t" r="r" b="b"/>
              <a:pathLst>
                <a:path w="17512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2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5"/>
            <p:cNvSpPr/>
            <p:nvPr/>
          </p:nvSpPr>
          <p:spPr>
            <a:xfrm>
              <a:off x="34911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5"/>
            <p:cNvSpPr/>
            <p:nvPr/>
          </p:nvSpPr>
          <p:spPr>
            <a:xfrm>
              <a:off x="3599125" y="3496450"/>
              <a:ext cx="437425" cy="1005075"/>
            </a:xfrm>
            <a:custGeom>
              <a:avLst/>
              <a:gdLst/>
              <a:ahLst/>
              <a:cxnLst/>
              <a:rect l="l" t="t" r="r" b="b"/>
              <a:pathLst>
                <a:path w="17497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6" y="40203"/>
                  </a:lnTo>
                  <a:lnTo>
                    <a:pt x="174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5"/>
            <p:cNvSpPr/>
            <p:nvPr/>
          </p:nvSpPr>
          <p:spPr>
            <a:xfrm>
              <a:off x="3706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5"/>
            <p:cNvSpPr/>
            <p:nvPr/>
          </p:nvSpPr>
          <p:spPr>
            <a:xfrm>
              <a:off x="3814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5"/>
            <p:cNvSpPr/>
            <p:nvPr/>
          </p:nvSpPr>
          <p:spPr>
            <a:xfrm>
              <a:off x="3922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9" name="Google Shape;1079;p25"/>
          <p:cNvSpPr/>
          <p:nvPr/>
        </p:nvSpPr>
        <p:spPr>
          <a:xfrm rot="11142927">
            <a:off x="-1030059" y="-2061829"/>
            <a:ext cx="4314776" cy="3391988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2_1_1">
    <p:bg>
      <p:bgPr>
        <a:solidFill>
          <a:srgbClr val="F9F5F2"/>
        </a:solidFill>
        <a:effectLst/>
      </p:bgPr>
    </p:bg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26"/>
          <p:cNvSpPr txBox="1">
            <a:spLocks noGrp="1"/>
          </p:cNvSpPr>
          <p:nvPr>
            <p:ph type="title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sp>
        <p:nvSpPr>
          <p:cNvPr id="1082" name="Google Shape;1082;p26"/>
          <p:cNvSpPr txBox="1">
            <a:spLocks noGrp="1"/>
          </p:cNvSpPr>
          <p:nvPr>
            <p:ph type="title" idx="2"/>
          </p:nvPr>
        </p:nvSpPr>
        <p:spPr>
          <a:xfrm>
            <a:off x="2406033" y="2016384"/>
            <a:ext cx="30384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3" name="Google Shape;1083;p26"/>
          <p:cNvSpPr txBox="1">
            <a:spLocks noGrp="1"/>
          </p:cNvSpPr>
          <p:nvPr>
            <p:ph type="subTitle" idx="1"/>
          </p:nvPr>
        </p:nvSpPr>
        <p:spPr>
          <a:xfrm>
            <a:off x="2406033" y="2570233"/>
            <a:ext cx="3155200" cy="6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26"/>
          <p:cNvSpPr txBox="1">
            <a:spLocks noGrp="1"/>
          </p:cNvSpPr>
          <p:nvPr>
            <p:ph type="title" idx="3"/>
          </p:nvPr>
        </p:nvSpPr>
        <p:spPr>
          <a:xfrm>
            <a:off x="2406033" y="3630951"/>
            <a:ext cx="30384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5" name="Google Shape;1085;p26"/>
          <p:cNvSpPr txBox="1">
            <a:spLocks noGrp="1"/>
          </p:cNvSpPr>
          <p:nvPr>
            <p:ph type="subTitle" idx="4"/>
          </p:nvPr>
        </p:nvSpPr>
        <p:spPr>
          <a:xfrm>
            <a:off x="2406033" y="4184800"/>
            <a:ext cx="3155200" cy="6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26"/>
          <p:cNvSpPr txBox="1">
            <a:spLocks noGrp="1"/>
          </p:cNvSpPr>
          <p:nvPr>
            <p:ph type="title" idx="5"/>
          </p:nvPr>
        </p:nvSpPr>
        <p:spPr>
          <a:xfrm>
            <a:off x="6630767" y="2016384"/>
            <a:ext cx="30384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7" name="Google Shape;1087;p26"/>
          <p:cNvSpPr txBox="1">
            <a:spLocks noGrp="1"/>
          </p:cNvSpPr>
          <p:nvPr>
            <p:ph type="subTitle" idx="6"/>
          </p:nvPr>
        </p:nvSpPr>
        <p:spPr>
          <a:xfrm>
            <a:off x="6630767" y="2570233"/>
            <a:ext cx="3155200" cy="6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8" name="Google Shape;1088;p26"/>
          <p:cNvSpPr txBox="1">
            <a:spLocks noGrp="1"/>
          </p:cNvSpPr>
          <p:nvPr>
            <p:ph type="title" idx="7"/>
          </p:nvPr>
        </p:nvSpPr>
        <p:spPr>
          <a:xfrm>
            <a:off x="6630767" y="3630951"/>
            <a:ext cx="30384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9" name="Google Shape;1089;p26"/>
          <p:cNvSpPr txBox="1">
            <a:spLocks noGrp="1"/>
          </p:cNvSpPr>
          <p:nvPr>
            <p:ph type="subTitle" idx="8"/>
          </p:nvPr>
        </p:nvSpPr>
        <p:spPr>
          <a:xfrm>
            <a:off x="6630767" y="4184800"/>
            <a:ext cx="3155200" cy="6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">
  <p:cSld name="CUSTOM_17"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 txBox="1">
            <a:spLocks noGrp="1"/>
          </p:cNvSpPr>
          <p:nvPr>
            <p:ph type="title"/>
          </p:nvPr>
        </p:nvSpPr>
        <p:spPr>
          <a:xfrm>
            <a:off x="6096001" y="1531567"/>
            <a:ext cx="399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4" name="Google Shape;1094;p28"/>
          <p:cNvSpPr txBox="1">
            <a:spLocks noGrp="1"/>
          </p:cNvSpPr>
          <p:nvPr>
            <p:ph type="subTitle" idx="1"/>
          </p:nvPr>
        </p:nvSpPr>
        <p:spPr>
          <a:xfrm>
            <a:off x="6096001" y="2085400"/>
            <a:ext cx="39976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28"/>
          <p:cNvSpPr txBox="1">
            <a:spLocks noGrp="1"/>
          </p:cNvSpPr>
          <p:nvPr>
            <p:ph type="title" idx="2"/>
          </p:nvPr>
        </p:nvSpPr>
        <p:spPr>
          <a:xfrm>
            <a:off x="6670355" y="3178117"/>
            <a:ext cx="399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6" name="Google Shape;1096;p28"/>
          <p:cNvSpPr txBox="1">
            <a:spLocks noGrp="1"/>
          </p:cNvSpPr>
          <p:nvPr>
            <p:ph type="subTitle" idx="3"/>
          </p:nvPr>
        </p:nvSpPr>
        <p:spPr>
          <a:xfrm>
            <a:off x="6670339" y="3731951"/>
            <a:ext cx="39976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28"/>
          <p:cNvSpPr txBox="1">
            <a:spLocks noGrp="1"/>
          </p:cNvSpPr>
          <p:nvPr>
            <p:ph type="title" idx="4"/>
          </p:nvPr>
        </p:nvSpPr>
        <p:spPr>
          <a:xfrm>
            <a:off x="7244717" y="4824667"/>
            <a:ext cx="399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8" name="Google Shape;1098;p28"/>
          <p:cNvSpPr txBox="1">
            <a:spLocks noGrp="1"/>
          </p:cNvSpPr>
          <p:nvPr>
            <p:ph type="subTitle" idx="5"/>
          </p:nvPr>
        </p:nvSpPr>
        <p:spPr>
          <a:xfrm>
            <a:off x="7244707" y="5378500"/>
            <a:ext cx="3997600" cy="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28"/>
          <p:cNvSpPr txBox="1">
            <a:spLocks noGrp="1"/>
          </p:cNvSpPr>
          <p:nvPr>
            <p:ph type="title" idx="6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_1">
    <p:bg>
      <p:bgPr>
        <a:solidFill>
          <a:srgbClr val="F9F5F2"/>
        </a:solidFill>
        <a:effectLst/>
      </p:bgPr>
    </p:bg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29"/>
          <p:cNvSpPr txBox="1">
            <a:spLocks noGrp="1"/>
          </p:cNvSpPr>
          <p:nvPr>
            <p:ph type="title"/>
          </p:nvPr>
        </p:nvSpPr>
        <p:spPr>
          <a:xfrm>
            <a:off x="1452133" y="3057200"/>
            <a:ext cx="266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02" name="Google Shape;1102;p29"/>
          <p:cNvSpPr txBox="1">
            <a:spLocks noGrp="1"/>
          </p:cNvSpPr>
          <p:nvPr>
            <p:ph type="subTitle" idx="1"/>
          </p:nvPr>
        </p:nvSpPr>
        <p:spPr>
          <a:xfrm>
            <a:off x="1452133" y="3611033"/>
            <a:ext cx="2669200" cy="1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3" name="Google Shape;1103;p29"/>
          <p:cNvSpPr txBox="1">
            <a:spLocks noGrp="1"/>
          </p:cNvSpPr>
          <p:nvPr>
            <p:ph type="title" idx="2"/>
          </p:nvPr>
        </p:nvSpPr>
        <p:spPr>
          <a:xfrm>
            <a:off x="4761400" y="3057200"/>
            <a:ext cx="266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04" name="Google Shape;1104;p29"/>
          <p:cNvSpPr txBox="1">
            <a:spLocks noGrp="1"/>
          </p:cNvSpPr>
          <p:nvPr>
            <p:ph type="subTitle" idx="3"/>
          </p:nvPr>
        </p:nvSpPr>
        <p:spPr>
          <a:xfrm>
            <a:off x="4761400" y="3611033"/>
            <a:ext cx="2669200" cy="1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29"/>
          <p:cNvSpPr txBox="1">
            <a:spLocks noGrp="1"/>
          </p:cNvSpPr>
          <p:nvPr>
            <p:ph type="title" idx="4"/>
          </p:nvPr>
        </p:nvSpPr>
        <p:spPr>
          <a:xfrm>
            <a:off x="8070667" y="3057200"/>
            <a:ext cx="266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06" name="Google Shape;1106;p29"/>
          <p:cNvSpPr txBox="1">
            <a:spLocks noGrp="1"/>
          </p:cNvSpPr>
          <p:nvPr>
            <p:ph type="subTitle" idx="5"/>
          </p:nvPr>
        </p:nvSpPr>
        <p:spPr>
          <a:xfrm>
            <a:off x="8070667" y="3611033"/>
            <a:ext cx="2669200" cy="1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7" name="Google Shape;1107;p29"/>
          <p:cNvSpPr txBox="1">
            <a:spLocks noGrp="1"/>
          </p:cNvSpPr>
          <p:nvPr>
            <p:ph type="title" idx="6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sp>
        <p:nvSpPr>
          <p:cNvPr id="1108" name="Google Shape;1108;p29"/>
          <p:cNvSpPr/>
          <p:nvPr/>
        </p:nvSpPr>
        <p:spPr>
          <a:xfrm rot="9346021">
            <a:off x="7429735" y="5727707"/>
            <a:ext cx="5669940" cy="4477871"/>
          </a:xfrm>
          <a:custGeom>
            <a:avLst/>
            <a:gdLst/>
            <a:ahLst/>
            <a:cxnLst/>
            <a:rect l="l" t="t" r="r" b="b"/>
            <a:pathLst>
              <a:path w="77617" h="69621" extrusionOk="0">
                <a:moveTo>
                  <a:pt x="43978" y="1"/>
                </a:moveTo>
                <a:lnTo>
                  <a:pt x="29583" y="15072"/>
                </a:lnTo>
                <a:lnTo>
                  <a:pt x="13324" y="19261"/>
                </a:lnTo>
                <a:lnTo>
                  <a:pt x="0" y="27704"/>
                </a:lnTo>
                <a:lnTo>
                  <a:pt x="2886" y="56973"/>
                </a:lnTo>
                <a:lnTo>
                  <a:pt x="26911" y="59298"/>
                </a:lnTo>
                <a:lnTo>
                  <a:pt x="39592" y="62497"/>
                </a:lnTo>
                <a:lnTo>
                  <a:pt x="56939" y="69620"/>
                </a:lnTo>
                <a:lnTo>
                  <a:pt x="77617" y="55587"/>
                </a:lnTo>
                <a:lnTo>
                  <a:pt x="74088" y="38752"/>
                </a:lnTo>
                <a:lnTo>
                  <a:pt x="63073" y="27390"/>
                </a:lnTo>
                <a:lnTo>
                  <a:pt x="60187" y="8229"/>
                </a:lnTo>
                <a:lnTo>
                  <a:pt x="439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29"/>
          <p:cNvSpPr/>
          <p:nvPr/>
        </p:nvSpPr>
        <p:spPr>
          <a:xfrm rot="21176145">
            <a:off x="-1405764" y="5824426"/>
            <a:ext cx="3530013" cy="3533849"/>
          </a:xfrm>
          <a:custGeom>
            <a:avLst/>
            <a:gdLst/>
            <a:ahLst/>
            <a:cxnLst/>
            <a:rect l="l" t="t" r="r" b="b"/>
            <a:pathLst>
              <a:path w="75457" h="75539" extrusionOk="0">
                <a:moveTo>
                  <a:pt x="35469" y="0"/>
                </a:moveTo>
                <a:lnTo>
                  <a:pt x="4947" y="16852"/>
                </a:lnTo>
                <a:lnTo>
                  <a:pt x="0" y="40696"/>
                </a:lnTo>
                <a:lnTo>
                  <a:pt x="15781" y="62858"/>
                </a:lnTo>
                <a:lnTo>
                  <a:pt x="31314" y="67805"/>
                </a:lnTo>
                <a:lnTo>
                  <a:pt x="46171" y="70411"/>
                </a:lnTo>
                <a:lnTo>
                  <a:pt x="68432" y="75539"/>
                </a:lnTo>
                <a:lnTo>
                  <a:pt x="75044" y="67047"/>
                </a:lnTo>
                <a:lnTo>
                  <a:pt x="75456" y="23234"/>
                </a:lnTo>
                <a:lnTo>
                  <a:pt x="3546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0" name="Google Shape;1110;p29"/>
          <p:cNvGrpSpPr/>
          <p:nvPr/>
        </p:nvGrpSpPr>
        <p:grpSpPr>
          <a:xfrm rot="10800000">
            <a:off x="-643000" y="-2227421"/>
            <a:ext cx="5364832" cy="2767039"/>
            <a:chOff x="2411875" y="3496450"/>
            <a:chExt cx="1948675" cy="1005075"/>
          </a:xfrm>
        </p:grpSpPr>
        <p:sp>
          <p:nvSpPr>
            <p:cNvPr id="1111" name="Google Shape;1111;p29"/>
            <p:cNvSpPr/>
            <p:nvPr/>
          </p:nvSpPr>
          <p:spPr>
            <a:xfrm>
              <a:off x="2411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9"/>
            <p:cNvSpPr/>
            <p:nvPr/>
          </p:nvSpPr>
          <p:spPr>
            <a:xfrm>
              <a:off x="2519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9"/>
            <p:cNvSpPr/>
            <p:nvPr/>
          </p:nvSpPr>
          <p:spPr>
            <a:xfrm>
              <a:off x="2627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507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9"/>
            <p:cNvSpPr/>
            <p:nvPr/>
          </p:nvSpPr>
          <p:spPr>
            <a:xfrm>
              <a:off x="2735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9"/>
            <p:cNvSpPr/>
            <p:nvPr/>
          </p:nvSpPr>
          <p:spPr>
            <a:xfrm>
              <a:off x="2843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9"/>
            <p:cNvSpPr/>
            <p:nvPr/>
          </p:nvSpPr>
          <p:spPr>
            <a:xfrm>
              <a:off x="2951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9"/>
            <p:cNvSpPr/>
            <p:nvPr/>
          </p:nvSpPr>
          <p:spPr>
            <a:xfrm>
              <a:off x="3059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7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9"/>
            <p:cNvSpPr/>
            <p:nvPr/>
          </p:nvSpPr>
          <p:spPr>
            <a:xfrm>
              <a:off x="3167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9"/>
            <p:cNvSpPr/>
            <p:nvPr/>
          </p:nvSpPr>
          <p:spPr>
            <a:xfrm>
              <a:off x="3275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9"/>
            <p:cNvSpPr/>
            <p:nvPr/>
          </p:nvSpPr>
          <p:spPr>
            <a:xfrm>
              <a:off x="3383125" y="3496450"/>
              <a:ext cx="437800" cy="1005075"/>
            </a:xfrm>
            <a:custGeom>
              <a:avLst/>
              <a:gdLst/>
              <a:ahLst/>
              <a:cxnLst/>
              <a:rect l="l" t="t" r="r" b="b"/>
              <a:pathLst>
                <a:path w="17512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2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34911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3599125" y="3496450"/>
              <a:ext cx="437425" cy="1005075"/>
            </a:xfrm>
            <a:custGeom>
              <a:avLst/>
              <a:gdLst/>
              <a:ahLst/>
              <a:cxnLst/>
              <a:rect l="l" t="t" r="r" b="b"/>
              <a:pathLst>
                <a:path w="17497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6" y="40203"/>
                  </a:lnTo>
                  <a:lnTo>
                    <a:pt x="174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3706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3814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3922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" name="Google Shape;1126;p29"/>
          <p:cNvGrpSpPr/>
          <p:nvPr/>
        </p:nvGrpSpPr>
        <p:grpSpPr>
          <a:xfrm>
            <a:off x="10303115" y="-760990"/>
            <a:ext cx="2863948" cy="4468460"/>
            <a:chOff x="5682575" y="1978175"/>
            <a:chExt cx="986525" cy="1539150"/>
          </a:xfrm>
        </p:grpSpPr>
        <p:sp>
          <p:nvSpPr>
            <p:cNvPr id="1127" name="Google Shape;1127;p29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9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9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9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9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9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9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9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9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9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9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9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9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9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9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9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9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9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9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9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9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9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9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9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9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9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9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9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9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9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9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9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9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9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9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9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9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9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9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9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9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9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9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9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9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3_1_1">
    <p:bg>
      <p:bgPr>
        <a:solidFill>
          <a:srgbClr val="F9F5F2"/>
        </a:solidFill>
        <a:effectLst/>
      </p:bgPr>
    </p:bg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30"/>
          <p:cNvSpPr txBox="1">
            <a:spLocks noGrp="1"/>
          </p:cNvSpPr>
          <p:nvPr>
            <p:ph type="title"/>
          </p:nvPr>
        </p:nvSpPr>
        <p:spPr>
          <a:xfrm>
            <a:off x="2052633" y="4110233"/>
            <a:ext cx="266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3" name="Google Shape;1233;p30"/>
          <p:cNvSpPr txBox="1">
            <a:spLocks noGrp="1"/>
          </p:cNvSpPr>
          <p:nvPr>
            <p:ph type="subTitle" idx="1"/>
          </p:nvPr>
        </p:nvSpPr>
        <p:spPr>
          <a:xfrm>
            <a:off x="2052633" y="4664067"/>
            <a:ext cx="2669200" cy="1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34" name="Google Shape;1234;p30"/>
          <p:cNvSpPr txBox="1">
            <a:spLocks noGrp="1"/>
          </p:cNvSpPr>
          <p:nvPr>
            <p:ph type="title" idx="2"/>
          </p:nvPr>
        </p:nvSpPr>
        <p:spPr>
          <a:xfrm>
            <a:off x="2052633" y="1845951"/>
            <a:ext cx="266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5" name="Google Shape;1235;p30"/>
          <p:cNvSpPr txBox="1">
            <a:spLocks noGrp="1"/>
          </p:cNvSpPr>
          <p:nvPr>
            <p:ph type="subTitle" idx="3"/>
          </p:nvPr>
        </p:nvSpPr>
        <p:spPr>
          <a:xfrm>
            <a:off x="2052633" y="2399784"/>
            <a:ext cx="2669200" cy="1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30"/>
          <p:cNvSpPr txBox="1">
            <a:spLocks noGrp="1"/>
          </p:cNvSpPr>
          <p:nvPr>
            <p:ph type="title" idx="4"/>
          </p:nvPr>
        </p:nvSpPr>
        <p:spPr>
          <a:xfrm>
            <a:off x="5230100" y="3032417"/>
            <a:ext cx="266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7" name="Google Shape;1237;p30"/>
          <p:cNvSpPr txBox="1">
            <a:spLocks noGrp="1"/>
          </p:cNvSpPr>
          <p:nvPr>
            <p:ph type="subTitle" idx="5"/>
          </p:nvPr>
        </p:nvSpPr>
        <p:spPr>
          <a:xfrm>
            <a:off x="5230100" y="3586251"/>
            <a:ext cx="2669200" cy="1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38" name="Google Shape;1238;p30"/>
          <p:cNvSpPr txBox="1">
            <a:spLocks noGrp="1"/>
          </p:cNvSpPr>
          <p:nvPr>
            <p:ph type="title" idx="6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sp>
        <p:nvSpPr>
          <p:cNvPr id="1239" name="Google Shape;1239;p30"/>
          <p:cNvSpPr/>
          <p:nvPr/>
        </p:nvSpPr>
        <p:spPr>
          <a:xfrm rot="10800000" flipH="1">
            <a:off x="8207857" y="5338059"/>
            <a:ext cx="4530763" cy="3578287"/>
          </a:xfrm>
          <a:custGeom>
            <a:avLst/>
            <a:gdLst/>
            <a:ahLst/>
            <a:cxnLst/>
            <a:rect l="l" t="t" r="r" b="b"/>
            <a:pathLst>
              <a:path w="77617" h="69621" extrusionOk="0">
                <a:moveTo>
                  <a:pt x="43978" y="1"/>
                </a:moveTo>
                <a:lnTo>
                  <a:pt x="29583" y="15072"/>
                </a:lnTo>
                <a:lnTo>
                  <a:pt x="13324" y="19261"/>
                </a:lnTo>
                <a:lnTo>
                  <a:pt x="0" y="27704"/>
                </a:lnTo>
                <a:lnTo>
                  <a:pt x="2886" y="56973"/>
                </a:lnTo>
                <a:lnTo>
                  <a:pt x="26911" y="59298"/>
                </a:lnTo>
                <a:lnTo>
                  <a:pt x="39592" y="62497"/>
                </a:lnTo>
                <a:lnTo>
                  <a:pt x="56939" y="69620"/>
                </a:lnTo>
                <a:lnTo>
                  <a:pt x="77617" y="55587"/>
                </a:lnTo>
                <a:lnTo>
                  <a:pt x="74088" y="38752"/>
                </a:lnTo>
                <a:lnTo>
                  <a:pt x="63073" y="27390"/>
                </a:lnTo>
                <a:lnTo>
                  <a:pt x="60187" y="8229"/>
                </a:lnTo>
                <a:lnTo>
                  <a:pt x="43978" y="1"/>
                </a:lnTo>
                <a:close/>
              </a:path>
            </a:pathLst>
          </a:custGeom>
          <a:solidFill>
            <a:srgbClr val="C3C3C3">
              <a:alpha val="258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0" name="Google Shape;1240;p30"/>
          <p:cNvGrpSpPr/>
          <p:nvPr/>
        </p:nvGrpSpPr>
        <p:grpSpPr>
          <a:xfrm>
            <a:off x="10303115" y="3229943"/>
            <a:ext cx="2863948" cy="4468460"/>
            <a:chOff x="5682575" y="1978175"/>
            <a:chExt cx="986525" cy="1539150"/>
          </a:xfrm>
        </p:grpSpPr>
        <p:sp>
          <p:nvSpPr>
            <p:cNvPr id="1241" name="Google Shape;1241;p30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0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0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0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0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0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0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0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0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0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0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0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0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0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0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0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0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0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0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0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0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0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0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0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0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0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0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0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0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0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0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0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0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0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0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0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0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0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0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0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0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0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0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0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0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0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0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0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0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0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5" name="Google Shape;1345;p30"/>
          <p:cNvSpPr/>
          <p:nvPr/>
        </p:nvSpPr>
        <p:spPr>
          <a:xfrm rot="1610225">
            <a:off x="9970065" y="-1523483"/>
            <a:ext cx="3530033" cy="3533869"/>
          </a:xfrm>
          <a:custGeom>
            <a:avLst/>
            <a:gdLst/>
            <a:ahLst/>
            <a:cxnLst/>
            <a:rect l="l" t="t" r="r" b="b"/>
            <a:pathLst>
              <a:path w="75457" h="75539" extrusionOk="0">
                <a:moveTo>
                  <a:pt x="35469" y="0"/>
                </a:moveTo>
                <a:lnTo>
                  <a:pt x="4947" y="16852"/>
                </a:lnTo>
                <a:lnTo>
                  <a:pt x="0" y="40696"/>
                </a:lnTo>
                <a:lnTo>
                  <a:pt x="15781" y="62858"/>
                </a:lnTo>
                <a:lnTo>
                  <a:pt x="31314" y="67805"/>
                </a:lnTo>
                <a:lnTo>
                  <a:pt x="46171" y="70411"/>
                </a:lnTo>
                <a:lnTo>
                  <a:pt x="68432" y="75539"/>
                </a:lnTo>
                <a:lnTo>
                  <a:pt x="75044" y="67047"/>
                </a:lnTo>
                <a:lnTo>
                  <a:pt x="75456" y="23234"/>
                </a:lnTo>
                <a:lnTo>
                  <a:pt x="3546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30"/>
          <p:cNvSpPr/>
          <p:nvPr/>
        </p:nvSpPr>
        <p:spPr>
          <a:xfrm rot="19039873">
            <a:off x="-676581" y="-3311515"/>
            <a:ext cx="4472992" cy="4477852"/>
          </a:xfrm>
          <a:custGeom>
            <a:avLst/>
            <a:gdLst/>
            <a:ahLst/>
            <a:cxnLst/>
            <a:rect l="l" t="t" r="r" b="b"/>
            <a:pathLst>
              <a:path w="75457" h="75539" extrusionOk="0">
                <a:moveTo>
                  <a:pt x="35469" y="0"/>
                </a:moveTo>
                <a:lnTo>
                  <a:pt x="4947" y="16852"/>
                </a:lnTo>
                <a:lnTo>
                  <a:pt x="0" y="40696"/>
                </a:lnTo>
                <a:lnTo>
                  <a:pt x="15781" y="62858"/>
                </a:lnTo>
                <a:lnTo>
                  <a:pt x="31314" y="67805"/>
                </a:lnTo>
                <a:lnTo>
                  <a:pt x="46171" y="70411"/>
                </a:lnTo>
                <a:lnTo>
                  <a:pt x="68432" y="75539"/>
                </a:lnTo>
                <a:lnTo>
                  <a:pt x="75044" y="67047"/>
                </a:lnTo>
                <a:lnTo>
                  <a:pt x="75456" y="23234"/>
                </a:lnTo>
                <a:lnTo>
                  <a:pt x="3546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8">
  <p:cSld name="CUSTOM_3_1_1_1">
    <p:bg>
      <p:bgPr>
        <a:solidFill>
          <a:srgbClr val="F9F5F2"/>
        </a:solidFill>
        <a:effectLst/>
      </p:bgPr>
    </p:bg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31"/>
          <p:cNvSpPr txBox="1">
            <a:spLocks noGrp="1"/>
          </p:cNvSpPr>
          <p:nvPr>
            <p:ph type="title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sp>
        <p:nvSpPr>
          <p:cNvPr id="1349" name="Google Shape;1349;p31"/>
          <p:cNvSpPr txBox="1">
            <a:spLocks noGrp="1"/>
          </p:cNvSpPr>
          <p:nvPr>
            <p:ph type="title" idx="2"/>
          </p:nvPr>
        </p:nvSpPr>
        <p:spPr>
          <a:xfrm>
            <a:off x="1452133" y="3312233"/>
            <a:ext cx="266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0" name="Google Shape;1350;p31"/>
          <p:cNvSpPr txBox="1">
            <a:spLocks noGrp="1"/>
          </p:cNvSpPr>
          <p:nvPr>
            <p:ph type="subTitle" idx="1"/>
          </p:nvPr>
        </p:nvSpPr>
        <p:spPr>
          <a:xfrm>
            <a:off x="1333167" y="3866067"/>
            <a:ext cx="2907200" cy="1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51" name="Google Shape;1351;p31"/>
          <p:cNvSpPr txBox="1">
            <a:spLocks noGrp="1"/>
          </p:cNvSpPr>
          <p:nvPr>
            <p:ph type="title" idx="3"/>
          </p:nvPr>
        </p:nvSpPr>
        <p:spPr>
          <a:xfrm>
            <a:off x="4761400" y="1942533"/>
            <a:ext cx="266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2" name="Google Shape;1352;p31"/>
          <p:cNvSpPr txBox="1">
            <a:spLocks noGrp="1"/>
          </p:cNvSpPr>
          <p:nvPr>
            <p:ph type="subTitle" idx="4"/>
          </p:nvPr>
        </p:nvSpPr>
        <p:spPr>
          <a:xfrm>
            <a:off x="4642400" y="2496667"/>
            <a:ext cx="2907200" cy="1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53" name="Google Shape;1353;p31"/>
          <p:cNvSpPr txBox="1">
            <a:spLocks noGrp="1"/>
          </p:cNvSpPr>
          <p:nvPr>
            <p:ph type="title" idx="5"/>
          </p:nvPr>
        </p:nvSpPr>
        <p:spPr>
          <a:xfrm>
            <a:off x="8070667" y="3312233"/>
            <a:ext cx="266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4" name="Google Shape;1354;p31"/>
          <p:cNvSpPr txBox="1">
            <a:spLocks noGrp="1"/>
          </p:cNvSpPr>
          <p:nvPr>
            <p:ph type="subTitle" idx="6"/>
          </p:nvPr>
        </p:nvSpPr>
        <p:spPr>
          <a:xfrm>
            <a:off x="7951633" y="3866067"/>
            <a:ext cx="2907200" cy="1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55" name="Google Shape;1355;p31"/>
          <p:cNvSpPr/>
          <p:nvPr/>
        </p:nvSpPr>
        <p:spPr>
          <a:xfrm rot="3077223">
            <a:off x="-695777" y="5793149"/>
            <a:ext cx="4530623" cy="3578188"/>
          </a:xfrm>
          <a:custGeom>
            <a:avLst/>
            <a:gdLst/>
            <a:ahLst/>
            <a:cxnLst/>
            <a:rect l="l" t="t" r="r" b="b"/>
            <a:pathLst>
              <a:path w="77617" h="69621" extrusionOk="0">
                <a:moveTo>
                  <a:pt x="43978" y="1"/>
                </a:moveTo>
                <a:lnTo>
                  <a:pt x="29583" y="15072"/>
                </a:lnTo>
                <a:lnTo>
                  <a:pt x="13324" y="19261"/>
                </a:lnTo>
                <a:lnTo>
                  <a:pt x="0" y="27704"/>
                </a:lnTo>
                <a:lnTo>
                  <a:pt x="2886" y="56973"/>
                </a:lnTo>
                <a:lnTo>
                  <a:pt x="26911" y="59298"/>
                </a:lnTo>
                <a:lnTo>
                  <a:pt x="39592" y="62497"/>
                </a:lnTo>
                <a:lnTo>
                  <a:pt x="56939" y="69620"/>
                </a:lnTo>
                <a:lnTo>
                  <a:pt x="77617" y="55587"/>
                </a:lnTo>
                <a:lnTo>
                  <a:pt x="74088" y="38752"/>
                </a:lnTo>
                <a:lnTo>
                  <a:pt x="63073" y="27390"/>
                </a:lnTo>
                <a:lnTo>
                  <a:pt x="60187" y="8229"/>
                </a:lnTo>
                <a:lnTo>
                  <a:pt x="439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6" name="Google Shape;1356;p31"/>
          <p:cNvGrpSpPr/>
          <p:nvPr/>
        </p:nvGrpSpPr>
        <p:grpSpPr>
          <a:xfrm flipH="1">
            <a:off x="-1411807" y="-602390"/>
            <a:ext cx="2863948" cy="4468460"/>
            <a:chOff x="5682575" y="1978175"/>
            <a:chExt cx="986525" cy="1539150"/>
          </a:xfrm>
        </p:grpSpPr>
        <p:sp>
          <p:nvSpPr>
            <p:cNvPr id="1357" name="Google Shape;1357;p31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1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1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1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1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1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1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1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1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1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1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1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1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1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1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1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1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1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1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1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1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1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1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1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1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1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1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1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1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1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1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1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1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1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1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1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1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1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1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1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1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1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1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1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1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1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1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1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1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1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1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1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1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1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1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1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1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1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1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1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1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1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1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1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1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1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1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1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1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1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1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1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1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1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1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1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1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1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1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1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1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1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1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1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1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1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1" name="Google Shape;1461;p31"/>
          <p:cNvSpPr/>
          <p:nvPr/>
        </p:nvSpPr>
        <p:spPr>
          <a:xfrm rot="376489" flipH="1">
            <a:off x="8111633" y="5882409"/>
            <a:ext cx="3530151" cy="3533987"/>
          </a:xfrm>
          <a:custGeom>
            <a:avLst/>
            <a:gdLst/>
            <a:ahLst/>
            <a:cxnLst/>
            <a:rect l="l" t="t" r="r" b="b"/>
            <a:pathLst>
              <a:path w="75457" h="75539" extrusionOk="0">
                <a:moveTo>
                  <a:pt x="35469" y="0"/>
                </a:moveTo>
                <a:lnTo>
                  <a:pt x="4947" y="16852"/>
                </a:lnTo>
                <a:lnTo>
                  <a:pt x="0" y="40696"/>
                </a:lnTo>
                <a:lnTo>
                  <a:pt x="15781" y="62858"/>
                </a:lnTo>
                <a:lnTo>
                  <a:pt x="31314" y="67805"/>
                </a:lnTo>
                <a:lnTo>
                  <a:pt x="46171" y="70411"/>
                </a:lnTo>
                <a:lnTo>
                  <a:pt x="68432" y="75539"/>
                </a:lnTo>
                <a:lnTo>
                  <a:pt x="75044" y="67047"/>
                </a:lnTo>
                <a:lnTo>
                  <a:pt x="75456" y="23234"/>
                </a:lnTo>
                <a:lnTo>
                  <a:pt x="3546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31"/>
          <p:cNvSpPr/>
          <p:nvPr/>
        </p:nvSpPr>
        <p:spPr>
          <a:xfrm rot="2560127" flipH="1">
            <a:off x="8709277" y="-3311515"/>
            <a:ext cx="4472992" cy="4477852"/>
          </a:xfrm>
          <a:custGeom>
            <a:avLst/>
            <a:gdLst/>
            <a:ahLst/>
            <a:cxnLst/>
            <a:rect l="l" t="t" r="r" b="b"/>
            <a:pathLst>
              <a:path w="75457" h="75539" extrusionOk="0">
                <a:moveTo>
                  <a:pt x="35469" y="0"/>
                </a:moveTo>
                <a:lnTo>
                  <a:pt x="4947" y="16852"/>
                </a:lnTo>
                <a:lnTo>
                  <a:pt x="0" y="40696"/>
                </a:lnTo>
                <a:lnTo>
                  <a:pt x="15781" y="62858"/>
                </a:lnTo>
                <a:lnTo>
                  <a:pt x="31314" y="67805"/>
                </a:lnTo>
                <a:lnTo>
                  <a:pt x="46171" y="70411"/>
                </a:lnTo>
                <a:lnTo>
                  <a:pt x="68432" y="75539"/>
                </a:lnTo>
                <a:lnTo>
                  <a:pt x="75044" y="67047"/>
                </a:lnTo>
                <a:lnTo>
                  <a:pt x="75456" y="23234"/>
                </a:lnTo>
                <a:lnTo>
                  <a:pt x="3546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CUSTOM_4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32"/>
          <p:cNvSpPr/>
          <p:nvPr/>
        </p:nvSpPr>
        <p:spPr>
          <a:xfrm>
            <a:off x="949800" y="1750033"/>
            <a:ext cx="10292400" cy="439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2"/>
          <p:cNvSpPr txBox="1">
            <a:spLocks noGrp="1"/>
          </p:cNvSpPr>
          <p:nvPr>
            <p:ph type="title" hasCustomPrompt="1"/>
          </p:nvPr>
        </p:nvSpPr>
        <p:spPr>
          <a:xfrm>
            <a:off x="1101233" y="2154167"/>
            <a:ext cx="4903200" cy="46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6" name="Google Shape;1466;p32"/>
          <p:cNvSpPr txBox="1">
            <a:spLocks noGrp="1"/>
          </p:cNvSpPr>
          <p:nvPr>
            <p:ph type="subTitle" idx="1"/>
          </p:nvPr>
        </p:nvSpPr>
        <p:spPr>
          <a:xfrm>
            <a:off x="1101233" y="2675233"/>
            <a:ext cx="4903200" cy="361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1467" name="Google Shape;1467;p32"/>
          <p:cNvSpPr txBox="1">
            <a:spLocks noGrp="1"/>
          </p:cNvSpPr>
          <p:nvPr>
            <p:ph type="title" idx="2" hasCustomPrompt="1"/>
          </p:nvPr>
        </p:nvSpPr>
        <p:spPr>
          <a:xfrm>
            <a:off x="1101233" y="3505700"/>
            <a:ext cx="4903200" cy="46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8" name="Google Shape;1468;p32"/>
          <p:cNvSpPr txBox="1">
            <a:spLocks noGrp="1"/>
          </p:cNvSpPr>
          <p:nvPr>
            <p:ph type="subTitle" idx="3"/>
          </p:nvPr>
        </p:nvSpPr>
        <p:spPr>
          <a:xfrm>
            <a:off x="1101233" y="4026767"/>
            <a:ext cx="4903200" cy="361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1469" name="Google Shape;1469;p32"/>
          <p:cNvSpPr txBox="1">
            <a:spLocks noGrp="1"/>
          </p:cNvSpPr>
          <p:nvPr>
            <p:ph type="title" idx="4" hasCustomPrompt="1"/>
          </p:nvPr>
        </p:nvSpPr>
        <p:spPr>
          <a:xfrm>
            <a:off x="1101233" y="4857233"/>
            <a:ext cx="4903200" cy="46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0" name="Google Shape;1470;p32"/>
          <p:cNvSpPr txBox="1">
            <a:spLocks noGrp="1"/>
          </p:cNvSpPr>
          <p:nvPr>
            <p:ph type="subTitle" idx="5"/>
          </p:nvPr>
        </p:nvSpPr>
        <p:spPr>
          <a:xfrm>
            <a:off x="1101233" y="5378300"/>
            <a:ext cx="4903200" cy="361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1471" name="Google Shape;1471;p32"/>
          <p:cNvSpPr txBox="1">
            <a:spLocks noGrp="1"/>
          </p:cNvSpPr>
          <p:nvPr>
            <p:ph type="title" idx="6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 2">
  <p:cSld name="CUSTOM_4_1"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33"/>
          <p:cNvSpPr/>
          <p:nvPr/>
        </p:nvSpPr>
        <p:spPr>
          <a:xfrm rot="2919083" flipH="1">
            <a:off x="8647390" y="-811580"/>
            <a:ext cx="4440673" cy="3694167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33"/>
          <p:cNvSpPr/>
          <p:nvPr/>
        </p:nvSpPr>
        <p:spPr>
          <a:xfrm rot="11427006" flipH="1">
            <a:off x="8336467" y="4248300"/>
            <a:ext cx="3425213" cy="3428936"/>
          </a:xfrm>
          <a:custGeom>
            <a:avLst/>
            <a:gdLst/>
            <a:ahLst/>
            <a:cxnLst/>
            <a:rect l="l" t="t" r="r" b="b"/>
            <a:pathLst>
              <a:path w="75457" h="75539" extrusionOk="0">
                <a:moveTo>
                  <a:pt x="35469" y="0"/>
                </a:moveTo>
                <a:lnTo>
                  <a:pt x="4947" y="16852"/>
                </a:lnTo>
                <a:lnTo>
                  <a:pt x="0" y="40696"/>
                </a:lnTo>
                <a:lnTo>
                  <a:pt x="15781" y="62858"/>
                </a:lnTo>
                <a:lnTo>
                  <a:pt x="31314" y="67805"/>
                </a:lnTo>
                <a:lnTo>
                  <a:pt x="46171" y="70411"/>
                </a:lnTo>
                <a:lnTo>
                  <a:pt x="68432" y="75539"/>
                </a:lnTo>
                <a:lnTo>
                  <a:pt x="75044" y="67047"/>
                </a:lnTo>
                <a:lnTo>
                  <a:pt x="75456" y="23234"/>
                </a:lnTo>
                <a:lnTo>
                  <a:pt x="3546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5" name="Google Shape;1475;p33"/>
          <p:cNvGrpSpPr/>
          <p:nvPr/>
        </p:nvGrpSpPr>
        <p:grpSpPr>
          <a:xfrm>
            <a:off x="-134907" y="2312964"/>
            <a:ext cx="3556620" cy="5548944"/>
            <a:chOff x="5682575" y="1978175"/>
            <a:chExt cx="986525" cy="1539150"/>
          </a:xfrm>
        </p:grpSpPr>
        <p:sp>
          <p:nvSpPr>
            <p:cNvPr id="1476" name="Google Shape;1476;p33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3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3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3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3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3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3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3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3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3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3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3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3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3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3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3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3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3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3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3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3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3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3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3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3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3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3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3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3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3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3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3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3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3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3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3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3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3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3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3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3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3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3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3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3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3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3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3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3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3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3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3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3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0" name="Google Shape;1580;p33"/>
          <p:cNvSpPr/>
          <p:nvPr/>
        </p:nvSpPr>
        <p:spPr>
          <a:xfrm>
            <a:off x="949800" y="1750033"/>
            <a:ext cx="10292400" cy="439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33"/>
          <p:cNvSpPr txBox="1">
            <a:spLocks noGrp="1"/>
          </p:cNvSpPr>
          <p:nvPr>
            <p:ph type="title" hasCustomPrompt="1"/>
          </p:nvPr>
        </p:nvSpPr>
        <p:spPr>
          <a:xfrm>
            <a:off x="5594867" y="2171033"/>
            <a:ext cx="4903200" cy="46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82" name="Google Shape;1582;p33"/>
          <p:cNvSpPr txBox="1">
            <a:spLocks noGrp="1"/>
          </p:cNvSpPr>
          <p:nvPr>
            <p:ph type="subTitle" idx="1"/>
          </p:nvPr>
        </p:nvSpPr>
        <p:spPr>
          <a:xfrm>
            <a:off x="5594867" y="2692100"/>
            <a:ext cx="4903200" cy="361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1583" name="Google Shape;1583;p33"/>
          <p:cNvSpPr txBox="1">
            <a:spLocks noGrp="1"/>
          </p:cNvSpPr>
          <p:nvPr>
            <p:ph type="title" idx="2" hasCustomPrompt="1"/>
          </p:nvPr>
        </p:nvSpPr>
        <p:spPr>
          <a:xfrm>
            <a:off x="5594867" y="3522567"/>
            <a:ext cx="4903200" cy="46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84" name="Google Shape;1584;p33"/>
          <p:cNvSpPr txBox="1">
            <a:spLocks noGrp="1"/>
          </p:cNvSpPr>
          <p:nvPr>
            <p:ph type="subTitle" idx="3"/>
          </p:nvPr>
        </p:nvSpPr>
        <p:spPr>
          <a:xfrm>
            <a:off x="5594867" y="4043633"/>
            <a:ext cx="4903200" cy="361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1585" name="Google Shape;1585;p33"/>
          <p:cNvSpPr txBox="1">
            <a:spLocks noGrp="1"/>
          </p:cNvSpPr>
          <p:nvPr>
            <p:ph type="title" idx="4" hasCustomPrompt="1"/>
          </p:nvPr>
        </p:nvSpPr>
        <p:spPr>
          <a:xfrm>
            <a:off x="5594867" y="4874100"/>
            <a:ext cx="4903200" cy="46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86" name="Google Shape;1586;p33"/>
          <p:cNvSpPr txBox="1">
            <a:spLocks noGrp="1"/>
          </p:cNvSpPr>
          <p:nvPr>
            <p:ph type="subTitle" idx="5"/>
          </p:nvPr>
        </p:nvSpPr>
        <p:spPr>
          <a:xfrm>
            <a:off x="5594867" y="5395167"/>
            <a:ext cx="4903200" cy="361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1587" name="Google Shape;1587;p33"/>
          <p:cNvSpPr txBox="1">
            <a:spLocks noGrp="1"/>
          </p:cNvSpPr>
          <p:nvPr>
            <p:ph type="title" idx="6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 3">
  <p:cSld name="CUSTOM_4_1_1_1"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34"/>
          <p:cNvSpPr/>
          <p:nvPr/>
        </p:nvSpPr>
        <p:spPr>
          <a:xfrm>
            <a:off x="2752800" y="1750033"/>
            <a:ext cx="6686400" cy="439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34"/>
          <p:cNvSpPr txBox="1">
            <a:spLocks noGrp="1"/>
          </p:cNvSpPr>
          <p:nvPr>
            <p:ph type="title" hasCustomPrompt="1"/>
          </p:nvPr>
        </p:nvSpPr>
        <p:spPr>
          <a:xfrm>
            <a:off x="3644400" y="2154167"/>
            <a:ext cx="4903200" cy="46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91" name="Google Shape;1591;p34"/>
          <p:cNvSpPr txBox="1">
            <a:spLocks noGrp="1"/>
          </p:cNvSpPr>
          <p:nvPr>
            <p:ph type="subTitle" idx="1"/>
          </p:nvPr>
        </p:nvSpPr>
        <p:spPr>
          <a:xfrm>
            <a:off x="3644400" y="2675233"/>
            <a:ext cx="4903200" cy="361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1592" name="Google Shape;1592;p34"/>
          <p:cNvSpPr txBox="1">
            <a:spLocks noGrp="1"/>
          </p:cNvSpPr>
          <p:nvPr>
            <p:ph type="title" idx="2" hasCustomPrompt="1"/>
          </p:nvPr>
        </p:nvSpPr>
        <p:spPr>
          <a:xfrm>
            <a:off x="3644400" y="3505700"/>
            <a:ext cx="4903200" cy="46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93" name="Google Shape;1593;p34"/>
          <p:cNvSpPr txBox="1">
            <a:spLocks noGrp="1"/>
          </p:cNvSpPr>
          <p:nvPr>
            <p:ph type="subTitle" idx="3"/>
          </p:nvPr>
        </p:nvSpPr>
        <p:spPr>
          <a:xfrm>
            <a:off x="3644400" y="4026767"/>
            <a:ext cx="4903200" cy="361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1594" name="Google Shape;1594;p34"/>
          <p:cNvSpPr txBox="1">
            <a:spLocks noGrp="1"/>
          </p:cNvSpPr>
          <p:nvPr>
            <p:ph type="title" idx="4" hasCustomPrompt="1"/>
          </p:nvPr>
        </p:nvSpPr>
        <p:spPr>
          <a:xfrm>
            <a:off x="3644400" y="4857233"/>
            <a:ext cx="4903200" cy="46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95" name="Google Shape;1595;p34"/>
          <p:cNvSpPr txBox="1">
            <a:spLocks noGrp="1"/>
          </p:cNvSpPr>
          <p:nvPr>
            <p:ph type="subTitle" idx="5"/>
          </p:nvPr>
        </p:nvSpPr>
        <p:spPr>
          <a:xfrm>
            <a:off x="3644400" y="5378300"/>
            <a:ext cx="4903200" cy="3616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>
            <a:endParaRPr/>
          </a:p>
        </p:txBody>
      </p:sp>
      <p:sp>
        <p:nvSpPr>
          <p:cNvPr id="1596" name="Google Shape;1596;p34"/>
          <p:cNvSpPr txBox="1">
            <a:spLocks noGrp="1"/>
          </p:cNvSpPr>
          <p:nvPr>
            <p:ph type="title" idx="6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sp>
        <p:nvSpPr>
          <p:cNvPr id="1597" name="Google Shape;1597;p34"/>
          <p:cNvSpPr/>
          <p:nvPr/>
        </p:nvSpPr>
        <p:spPr>
          <a:xfrm rot="16872606">
            <a:off x="10007048" y="-54893"/>
            <a:ext cx="4314923" cy="3391700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8" name="Google Shape;1598;p34"/>
          <p:cNvGrpSpPr/>
          <p:nvPr/>
        </p:nvGrpSpPr>
        <p:grpSpPr>
          <a:xfrm>
            <a:off x="9271626" y="4710631"/>
            <a:ext cx="3556620" cy="5548944"/>
            <a:chOff x="5682575" y="1978175"/>
            <a:chExt cx="986525" cy="1539150"/>
          </a:xfrm>
        </p:grpSpPr>
        <p:sp>
          <p:nvSpPr>
            <p:cNvPr id="1599" name="Google Shape;1599;p34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4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4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4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4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4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4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4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4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4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4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4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4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4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4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4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4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4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4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4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4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4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4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4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4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4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4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4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4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4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4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4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4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4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4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4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4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4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4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4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4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4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4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4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4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4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4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4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4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4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4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4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4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4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4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4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4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4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4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4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4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4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4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4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4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4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4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4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4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4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4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4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4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4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4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4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4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4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4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4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4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4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4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4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4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4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4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4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4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4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4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4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4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4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4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4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4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3" name="Google Shape;1703;p34"/>
          <p:cNvSpPr/>
          <p:nvPr/>
        </p:nvSpPr>
        <p:spPr>
          <a:xfrm rot="1383188">
            <a:off x="-1281568" y="6158026"/>
            <a:ext cx="4314943" cy="3392140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34"/>
          <p:cNvSpPr/>
          <p:nvPr/>
        </p:nvSpPr>
        <p:spPr>
          <a:xfrm rot="19199588">
            <a:off x="1218255" y="5712978"/>
            <a:ext cx="4473103" cy="4477964"/>
          </a:xfrm>
          <a:custGeom>
            <a:avLst/>
            <a:gdLst/>
            <a:ahLst/>
            <a:cxnLst/>
            <a:rect l="l" t="t" r="r" b="b"/>
            <a:pathLst>
              <a:path w="75457" h="75539" extrusionOk="0">
                <a:moveTo>
                  <a:pt x="35469" y="0"/>
                </a:moveTo>
                <a:lnTo>
                  <a:pt x="4947" y="16852"/>
                </a:lnTo>
                <a:lnTo>
                  <a:pt x="0" y="40696"/>
                </a:lnTo>
                <a:lnTo>
                  <a:pt x="15781" y="62858"/>
                </a:lnTo>
                <a:lnTo>
                  <a:pt x="31314" y="67805"/>
                </a:lnTo>
                <a:lnTo>
                  <a:pt x="46171" y="70411"/>
                </a:lnTo>
                <a:lnTo>
                  <a:pt x="68432" y="75539"/>
                </a:lnTo>
                <a:lnTo>
                  <a:pt x="75044" y="67047"/>
                </a:lnTo>
                <a:lnTo>
                  <a:pt x="75456" y="23234"/>
                </a:lnTo>
                <a:lnTo>
                  <a:pt x="354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5" name="Google Shape;1705;p34"/>
          <p:cNvGrpSpPr/>
          <p:nvPr/>
        </p:nvGrpSpPr>
        <p:grpSpPr>
          <a:xfrm>
            <a:off x="-1720433" y="-1210770"/>
            <a:ext cx="5364832" cy="2767039"/>
            <a:chOff x="2411875" y="3496450"/>
            <a:chExt cx="1948675" cy="1005075"/>
          </a:xfrm>
        </p:grpSpPr>
        <p:sp>
          <p:nvSpPr>
            <p:cNvPr id="1706" name="Google Shape;1706;p34"/>
            <p:cNvSpPr/>
            <p:nvPr/>
          </p:nvSpPr>
          <p:spPr>
            <a:xfrm>
              <a:off x="2411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4"/>
            <p:cNvSpPr/>
            <p:nvPr/>
          </p:nvSpPr>
          <p:spPr>
            <a:xfrm>
              <a:off x="2519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4"/>
            <p:cNvSpPr/>
            <p:nvPr/>
          </p:nvSpPr>
          <p:spPr>
            <a:xfrm>
              <a:off x="2627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507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4"/>
            <p:cNvSpPr/>
            <p:nvPr/>
          </p:nvSpPr>
          <p:spPr>
            <a:xfrm>
              <a:off x="2735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4"/>
            <p:cNvSpPr/>
            <p:nvPr/>
          </p:nvSpPr>
          <p:spPr>
            <a:xfrm>
              <a:off x="2843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4"/>
            <p:cNvSpPr/>
            <p:nvPr/>
          </p:nvSpPr>
          <p:spPr>
            <a:xfrm>
              <a:off x="2951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4"/>
            <p:cNvSpPr/>
            <p:nvPr/>
          </p:nvSpPr>
          <p:spPr>
            <a:xfrm>
              <a:off x="3059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7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4"/>
            <p:cNvSpPr/>
            <p:nvPr/>
          </p:nvSpPr>
          <p:spPr>
            <a:xfrm>
              <a:off x="3167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4"/>
            <p:cNvSpPr/>
            <p:nvPr/>
          </p:nvSpPr>
          <p:spPr>
            <a:xfrm>
              <a:off x="3275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4"/>
            <p:cNvSpPr/>
            <p:nvPr/>
          </p:nvSpPr>
          <p:spPr>
            <a:xfrm>
              <a:off x="3383125" y="3496450"/>
              <a:ext cx="437800" cy="1005075"/>
            </a:xfrm>
            <a:custGeom>
              <a:avLst/>
              <a:gdLst/>
              <a:ahLst/>
              <a:cxnLst/>
              <a:rect l="l" t="t" r="r" b="b"/>
              <a:pathLst>
                <a:path w="17512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2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4"/>
            <p:cNvSpPr/>
            <p:nvPr/>
          </p:nvSpPr>
          <p:spPr>
            <a:xfrm>
              <a:off x="34911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4"/>
            <p:cNvSpPr/>
            <p:nvPr/>
          </p:nvSpPr>
          <p:spPr>
            <a:xfrm>
              <a:off x="3599125" y="3496450"/>
              <a:ext cx="437425" cy="1005075"/>
            </a:xfrm>
            <a:custGeom>
              <a:avLst/>
              <a:gdLst/>
              <a:ahLst/>
              <a:cxnLst/>
              <a:rect l="l" t="t" r="r" b="b"/>
              <a:pathLst>
                <a:path w="17497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6" y="40203"/>
                  </a:lnTo>
                  <a:lnTo>
                    <a:pt x="174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4"/>
            <p:cNvSpPr/>
            <p:nvPr/>
          </p:nvSpPr>
          <p:spPr>
            <a:xfrm>
              <a:off x="3706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4"/>
            <p:cNvSpPr/>
            <p:nvPr/>
          </p:nvSpPr>
          <p:spPr>
            <a:xfrm>
              <a:off x="3814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4"/>
            <p:cNvSpPr/>
            <p:nvPr/>
          </p:nvSpPr>
          <p:spPr>
            <a:xfrm>
              <a:off x="3922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5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35"/>
          <p:cNvSpPr txBox="1">
            <a:spLocks noGrp="1"/>
          </p:cNvSpPr>
          <p:nvPr>
            <p:ph type="title"/>
          </p:nvPr>
        </p:nvSpPr>
        <p:spPr>
          <a:xfrm>
            <a:off x="6595399" y="1454167"/>
            <a:ext cx="393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23" name="Google Shape;1723;p35"/>
          <p:cNvSpPr txBox="1">
            <a:spLocks noGrp="1"/>
          </p:cNvSpPr>
          <p:nvPr>
            <p:ph type="subTitle" idx="1"/>
          </p:nvPr>
        </p:nvSpPr>
        <p:spPr>
          <a:xfrm>
            <a:off x="6595399" y="2008000"/>
            <a:ext cx="39356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1724" name="Google Shape;1724;p35"/>
          <p:cNvSpPr txBox="1">
            <a:spLocks noGrp="1"/>
          </p:cNvSpPr>
          <p:nvPr>
            <p:ph type="title" idx="2"/>
          </p:nvPr>
        </p:nvSpPr>
        <p:spPr>
          <a:xfrm>
            <a:off x="6595399" y="4585067"/>
            <a:ext cx="393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25" name="Google Shape;1725;p35"/>
          <p:cNvSpPr txBox="1">
            <a:spLocks noGrp="1"/>
          </p:cNvSpPr>
          <p:nvPr>
            <p:ph type="subTitle" idx="3"/>
          </p:nvPr>
        </p:nvSpPr>
        <p:spPr>
          <a:xfrm>
            <a:off x="6595399" y="5138900"/>
            <a:ext cx="39356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1726" name="Google Shape;1726;p35"/>
          <p:cNvSpPr txBox="1">
            <a:spLocks noGrp="1"/>
          </p:cNvSpPr>
          <p:nvPr>
            <p:ph type="title" idx="4"/>
          </p:nvPr>
        </p:nvSpPr>
        <p:spPr>
          <a:xfrm>
            <a:off x="5384801" y="3019600"/>
            <a:ext cx="393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27" name="Google Shape;1727;p35"/>
          <p:cNvSpPr txBox="1">
            <a:spLocks noGrp="1"/>
          </p:cNvSpPr>
          <p:nvPr>
            <p:ph type="subTitle" idx="5"/>
          </p:nvPr>
        </p:nvSpPr>
        <p:spPr>
          <a:xfrm>
            <a:off x="5384801" y="3573433"/>
            <a:ext cx="39356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1728" name="Google Shape;1728;p35"/>
          <p:cNvSpPr txBox="1">
            <a:spLocks noGrp="1"/>
          </p:cNvSpPr>
          <p:nvPr>
            <p:ph type="title" idx="6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CUSTOM_5_1"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36"/>
          <p:cNvSpPr txBox="1">
            <a:spLocks noGrp="1"/>
          </p:cNvSpPr>
          <p:nvPr>
            <p:ph type="title"/>
          </p:nvPr>
        </p:nvSpPr>
        <p:spPr>
          <a:xfrm>
            <a:off x="3524832" y="1607400"/>
            <a:ext cx="393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31" name="Google Shape;1731;p36"/>
          <p:cNvSpPr txBox="1">
            <a:spLocks noGrp="1"/>
          </p:cNvSpPr>
          <p:nvPr>
            <p:ph type="subTitle" idx="1"/>
          </p:nvPr>
        </p:nvSpPr>
        <p:spPr>
          <a:xfrm>
            <a:off x="3524833" y="2161233"/>
            <a:ext cx="2777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1732" name="Google Shape;1732;p36"/>
          <p:cNvSpPr txBox="1">
            <a:spLocks noGrp="1"/>
          </p:cNvSpPr>
          <p:nvPr>
            <p:ph type="title" idx="2"/>
          </p:nvPr>
        </p:nvSpPr>
        <p:spPr>
          <a:xfrm>
            <a:off x="5150432" y="3066533"/>
            <a:ext cx="393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33" name="Google Shape;1733;p36"/>
          <p:cNvSpPr txBox="1">
            <a:spLocks noGrp="1"/>
          </p:cNvSpPr>
          <p:nvPr>
            <p:ph type="subTitle" idx="3"/>
          </p:nvPr>
        </p:nvSpPr>
        <p:spPr>
          <a:xfrm>
            <a:off x="5150433" y="3620367"/>
            <a:ext cx="2777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1734" name="Google Shape;1734;p36"/>
          <p:cNvSpPr txBox="1">
            <a:spLocks noGrp="1"/>
          </p:cNvSpPr>
          <p:nvPr>
            <p:ph type="title" idx="4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sp>
        <p:nvSpPr>
          <p:cNvPr id="1735" name="Google Shape;1735;p36"/>
          <p:cNvSpPr txBox="1">
            <a:spLocks noGrp="1"/>
          </p:cNvSpPr>
          <p:nvPr>
            <p:ph type="title" idx="5"/>
          </p:nvPr>
        </p:nvSpPr>
        <p:spPr>
          <a:xfrm>
            <a:off x="6776032" y="4525667"/>
            <a:ext cx="393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36" name="Google Shape;1736;p36"/>
          <p:cNvSpPr txBox="1">
            <a:spLocks noGrp="1"/>
          </p:cNvSpPr>
          <p:nvPr>
            <p:ph type="subTitle" idx="6"/>
          </p:nvPr>
        </p:nvSpPr>
        <p:spPr>
          <a:xfrm>
            <a:off x="6776033" y="5079500"/>
            <a:ext cx="2777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1737" name="Google Shape;1737;p36"/>
          <p:cNvSpPr/>
          <p:nvPr/>
        </p:nvSpPr>
        <p:spPr>
          <a:xfrm rot="13200385" flipH="1">
            <a:off x="-487396" y="-3181728"/>
            <a:ext cx="3831107" cy="3835271"/>
          </a:xfrm>
          <a:custGeom>
            <a:avLst/>
            <a:gdLst/>
            <a:ahLst/>
            <a:cxnLst/>
            <a:rect l="l" t="t" r="r" b="b"/>
            <a:pathLst>
              <a:path w="75457" h="75539" extrusionOk="0">
                <a:moveTo>
                  <a:pt x="35469" y="0"/>
                </a:moveTo>
                <a:lnTo>
                  <a:pt x="4947" y="16852"/>
                </a:lnTo>
                <a:lnTo>
                  <a:pt x="0" y="40696"/>
                </a:lnTo>
                <a:lnTo>
                  <a:pt x="15781" y="62858"/>
                </a:lnTo>
                <a:lnTo>
                  <a:pt x="31314" y="67805"/>
                </a:lnTo>
                <a:lnTo>
                  <a:pt x="46171" y="70411"/>
                </a:lnTo>
                <a:lnTo>
                  <a:pt x="68432" y="75539"/>
                </a:lnTo>
                <a:lnTo>
                  <a:pt x="75044" y="67047"/>
                </a:lnTo>
                <a:lnTo>
                  <a:pt x="75456" y="23234"/>
                </a:lnTo>
                <a:lnTo>
                  <a:pt x="35469" y="0"/>
                </a:lnTo>
                <a:close/>
              </a:path>
            </a:pathLst>
          </a:custGeom>
          <a:solidFill>
            <a:srgbClr val="C3C3C3">
              <a:alpha val="258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36"/>
          <p:cNvSpPr/>
          <p:nvPr/>
        </p:nvSpPr>
        <p:spPr>
          <a:xfrm rot="16476666" flipH="1">
            <a:off x="10309228" y="4545184"/>
            <a:ext cx="4314960" cy="3391681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36"/>
          <p:cNvSpPr/>
          <p:nvPr/>
        </p:nvSpPr>
        <p:spPr>
          <a:xfrm rot="5155270" flipH="1">
            <a:off x="-2379629" y="-57587"/>
            <a:ext cx="3695401" cy="2905099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0" name="Google Shape;1740;p36"/>
          <p:cNvGrpSpPr/>
          <p:nvPr/>
        </p:nvGrpSpPr>
        <p:grpSpPr>
          <a:xfrm rot="10800000" flipH="1">
            <a:off x="9781693" y="-2207600"/>
            <a:ext cx="3556620" cy="5548944"/>
            <a:chOff x="5682575" y="1978175"/>
            <a:chExt cx="986525" cy="1539150"/>
          </a:xfrm>
        </p:grpSpPr>
        <p:sp>
          <p:nvSpPr>
            <p:cNvPr id="1741" name="Google Shape;1741;p36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6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6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6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6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6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6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6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6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6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6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6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6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6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6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6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6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6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6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6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6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6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6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6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6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6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6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6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6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6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6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6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6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6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6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6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6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6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6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6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6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6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6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6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6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6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6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6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6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6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6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6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6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6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6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6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6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6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6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6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6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6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6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6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6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6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6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6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6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6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6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6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6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6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6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6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6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6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6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6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6">
  <p:cSld name="CUSTOM_5_1_1"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p37"/>
          <p:cNvSpPr txBox="1">
            <a:spLocks noGrp="1"/>
          </p:cNvSpPr>
          <p:nvPr>
            <p:ph type="title"/>
          </p:nvPr>
        </p:nvSpPr>
        <p:spPr>
          <a:xfrm>
            <a:off x="2207832" y="1753533"/>
            <a:ext cx="393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47" name="Google Shape;1847;p37"/>
          <p:cNvSpPr txBox="1">
            <a:spLocks noGrp="1"/>
          </p:cNvSpPr>
          <p:nvPr>
            <p:ph type="subTitle" idx="1"/>
          </p:nvPr>
        </p:nvSpPr>
        <p:spPr>
          <a:xfrm>
            <a:off x="2207833" y="2307367"/>
            <a:ext cx="29916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1848" name="Google Shape;1848;p37"/>
          <p:cNvSpPr txBox="1">
            <a:spLocks noGrp="1"/>
          </p:cNvSpPr>
          <p:nvPr>
            <p:ph type="title" idx="2"/>
          </p:nvPr>
        </p:nvSpPr>
        <p:spPr>
          <a:xfrm>
            <a:off x="2207832" y="3212667"/>
            <a:ext cx="393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49" name="Google Shape;1849;p37"/>
          <p:cNvSpPr txBox="1">
            <a:spLocks noGrp="1"/>
          </p:cNvSpPr>
          <p:nvPr>
            <p:ph type="subTitle" idx="3"/>
          </p:nvPr>
        </p:nvSpPr>
        <p:spPr>
          <a:xfrm>
            <a:off x="2207833" y="3766500"/>
            <a:ext cx="29916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1850" name="Google Shape;1850;p37"/>
          <p:cNvSpPr txBox="1">
            <a:spLocks noGrp="1"/>
          </p:cNvSpPr>
          <p:nvPr>
            <p:ph type="title" idx="4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sp>
        <p:nvSpPr>
          <p:cNvPr id="1851" name="Google Shape;1851;p37"/>
          <p:cNvSpPr txBox="1">
            <a:spLocks noGrp="1"/>
          </p:cNvSpPr>
          <p:nvPr>
            <p:ph type="title" idx="5"/>
          </p:nvPr>
        </p:nvSpPr>
        <p:spPr>
          <a:xfrm>
            <a:off x="2207832" y="4671800"/>
            <a:ext cx="393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52" name="Google Shape;1852;p37"/>
          <p:cNvSpPr txBox="1">
            <a:spLocks noGrp="1"/>
          </p:cNvSpPr>
          <p:nvPr>
            <p:ph type="subTitle" idx="6"/>
          </p:nvPr>
        </p:nvSpPr>
        <p:spPr>
          <a:xfrm>
            <a:off x="2207833" y="5225633"/>
            <a:ext cx="29916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1853" name="Google Shape;1853;p37"/>
          <p:cNvSpPr/>
          <p:nvPr/>
        </p:nvSpPr>
        <p:spPr>
          <a:xfrm rot="13200385" flipH="1">
            <a:off x="-487396" y="-3181728"/>
            <a:ext cx="3831107" cy="3835271"/>
          </a:xfrm>
          <a:custGeom>
            <a:avLst/>
            <a:gdLst/>
            <a:ahLst/>
            <a:cxnLst/>
            <a:rect l="l" t="t" r="r" b="b"/>
            <a:pathLst>
              <a:path w="75457" h="75539" extrusionOk="0">
                <a:moveTo>
                  <a:pt x="35469" y="0"/>
                </a:moveTo>
                <a:lnTo>
                  <a:pt x="4947" y="16852"/>
                </a:lnTo>
                <a:lnTo>
                  <a:pt x="0" y="40696"/>
                </a:lnTo>
                <a:lnTo>
                  <a:pt x="15781" y="62858"/>
                </a:lnTo>
                <a:lnTo>
                  <a:pt x="31314" y="67805"/>
                </a:lnTo>
                <a:lnTo>
                  <a:pt x="46171" y="70411"/>
                </a:lnTo>
                <a:lnTo>
                  <a:pt x="68432" y="75539"/>
                </a:lnTo>
                <a:lnTo>
                  <a:pt x="75044" y="67047"/>
                </a:lnTo>
                <a:lnTo>
                  <a:pt x="75456" y="23234"/>
                </a:lnTo>
                <a:lnTo>
                  <a:pt x="3546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4" name="Google Shape;1854;p37"/>
          <p:cNvSpPr/>
          <p:nvPr/>
        </p:nvSpPr>
        <p:spPr>
          <a:xfrm rot="14782223" flipH="1">
            <a:off x="10602059" y="1327722"/>
            <a:ext cx="4314971" cy="3391793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rgbClr val="C3C3C3">
              <a:alpha val="258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37"/>
          <p:cNvSpPr/>
          <p:nvPr/>
        </p:nvSpPr>
        <p:spPr>
          <a:xfrm rot="5155270" flipH="1">
            <a:off x="-2379629" y="-57587"/>
            <a:ext cx="3695401" cy="2905099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7">
  <p:cSld name="CUSTOM_5_1_1_1"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38"/>
          <p:cNvSpPr txBox="1">
            <a:spLocks noGrp="1"/>
          </p:cNvSpPr>
          <p:nvPr>
            <p:ph type="title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sp>
        <p:nvSpPr>
          <p:cNvPr id="1858" name="Google Shape;1858;p38"/>
          <p:cNvSpPr txBox="1">
            <a:spLocks noGrp="1"/>
          </p:cNvSpPr>
          <p:nvPr>
            <p:ph type="title" idx="2"/>
          </p:nvPr>
        </p:nvSpPr>
        <p:spPr>
          <a:xfrm>
            <a:off x="3518865" y="1744567"/>
            <a:ext cx="393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59" name="Google Shape;1859;p38"/>
          <p:cNvSpPr txBox="1">
            <a:spLocks noGrp="1"/>
          </p:cNvSpPr>
          <p:nvPr>
            <p:ph type="subTitle" idx="1"/>
          </p:nvPr>
        </p:nvSpPr>
        <p:spPr>
          <a:xfrm>
            <a:off x="4545100" y="2298400"/>
            <a:ext cx="29096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1860" name="Google Shape;1860;p38"/>
          <p:cNvSpPr txBox="1">
            <a:spLocks noGrp="1"/>
          </p:cNvSpPr>
          <p:nvPr>
            <p:ph type="title" idx="3"/>
          </p:nvPr>
        </p:nvSpPr>
        <p:spPr>
          <a:xfrm>
            <a:off x="5144465" y="3203700"/>
            <a:ext cx="393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61" name="Google Shape;1861;p38"/>
          <p:cNvSpPr txBox="1">
            <a:spLocks noGrp="1"/>
          </p:cNvSpPr>
          <p:nvPr>
            <p:ph type="subTitle" idx="4"/>
          </p:nvPr>
        </p:nvSpPr>
        <p:spPr>
          <a:xfrm>
            <a:off x="6170467" y="3757533"/>
            <a:ext cx="29096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1862" name="Google Shape;1862;p38"/>
          <p:cNvSpPr txBox="1">
            <a:spLocks noGrp="1"/>
          </p:cNvSpPr>
          <p:nvPr>
            <p:ph type="title" idx="5"/>
          </p:nvPr>
        </p:nvSpPr>
        <p:spPr>
          <a:xfrm>
            <a:off x="6770065" y="4662833"/>
            <a:ext cx="3935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63" name="Google Shape;1863;p38"/>
          <p:cNvSpPr txBox="1">
            <a:spLocks noGrp="1"/>
          </p:cNvSpPr>
          <p:nvPr>
            <p:ph type="subTitle" idx="6"/>
          </p:nvPr>
        </p:nvSpPr>
        <p:spPr>
          <a:xfrm>
            <a:off x="7796067" y="5216667"/>
            <a:ext cx="29096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1864" name="Google Shape;1864;p38"/>
          <p:cNvSpPr/>
          <p:nvPr/>
        </p:nvSpPr>
        <p:spPr>
          <a:xfrm rot="3982223" flipH="1">
            <a:off x="-963366" y="-3135969"/>
            <a:ext cx="4314971" cy="3391793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5" name="Google Shape;1865;p38"/>
          <p:cNvGrpSpPr/>
          <p:nvPr/>
        </p:nvGrpSpPr>
        <p:grpSpPr>
          <a:xfrm rot="10800000" flipH="1">
            <a:off x="-7" y="2572233"/>
            <a:ext cx="3556620" cy="5548944"/>
            <a:chOff x="5682575" y="1978175"/>
            <a:chExt cx="986525" cy="1539150"/>
          </a:xfrm>
        </p:grpSpPr>
        <p:sp>
          <p:nvSpPr>
            <p:cNvPr id="1866" name="Google Shape;1866;p38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8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8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8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8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8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8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8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8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8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8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8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8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8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8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8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8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8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8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8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8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8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8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8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8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8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8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8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8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8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8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8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8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8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8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8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8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8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8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8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8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8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8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8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8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8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8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8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8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8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8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8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8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8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8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8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8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8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8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8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8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8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8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8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8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8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8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8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8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8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8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8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8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8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8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8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8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8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8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8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8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8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8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8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8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8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8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8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8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8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8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8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8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8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8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8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8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8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8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8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8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8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0" name="Google Shape;1970;p38"/>
          <p:cNvGrpSpPr/>
          <p:nvPr/>
        </p:nvGrpSpPr>
        <p:grpSpPr>
          <a:xfrm rot="16200000" flipH="1">
            <a:off x="9187295" y="93263"/>
            <a:ext cx="5364832" cy="2767039"/>
            <a:chOff x="2411875" y="3496450"/>
            <a:chExt cx="1948675" cy="1005075"/>
          </a:xfrm>
        </p:grpSpPr>
        <p:sp>
          <p:nvSpPr>
            <p:cNvPr id="1971" name="Google Shape;1971;p38"/>
            <p:cNvSpPr/>
            <p:nvPr/>
          </p:nvSpPr>
          <p:spPr>
            <a:xfrm>
              <a:off x="2411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8"/>
            <p:cNvSpPr/>
            <p:nvPr/>
          </p:nvSpPr>
          <p:spPr>
            <a:xfrm>
              <a:off x="2519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8"/>
            <p:cNvSpPr/>
            <p:nvPr/>
          </p:nvSpPr>
          <p:spPr>
            <a:xfrm>
              <a:off x="2627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507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8"/>
            <p:cNvSpPr/>
            <p:nvPr/>
          </p:nvSpPr>
          <p:spPr>
            <a:xfrm>
              <a:off x="2735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8"/>
            <p:cNvSpPr/>
            <p:nvPr/>
          </p:nvSpPr>
          <p:spPr>
            <a:xfrm>
              <a:off x="2843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8"/>
            <p:cNvSpPr/>
            <p:nvPr/>
          </p:nvSpPr>
          <p:spPr>
            <a:xfrm>
              <a:off x="2951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8"/>
            <p:cNvSpPr/>
            <p:nvPr/>
          </p:nvSpPr>
          <p:spPr>
            <a:xfrm>
              <a:off x="3059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7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8"/>
            <p:cNvSpPr/>
            <p:nvPr/>
          </p:nvSpPr>
          <p:spPr>
            <a:xfrm>
              <a:off x="3167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8"/>
            <p:cNvSpPr/>
            <p:nvPr/>
          </p:nvSpPr>
          <p:spPr>
            <a:xfrm>
              <a:off x="3275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8"/>
            <p:cNvSpPr/>
            <p:nvPr/>
          </p:nvSpPr>
          <p:spPr>
            <a:xfrm>
              <a:off x="3383125" y="3496450"/>
              <a:ext cx="437800" cy="1005075"/>
            </a:xfrm>
            <a:custGeom>
              <a:avLst/>
              <a:gdLst/>
              <a:ahLst/>
              <a:cxnLst/>
              <a:rect l="l" t="t" r="r" b="b"/>
              <a:pathLst>
                <a:path w="17512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2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8"/>
            <p:cNvSpPr/>
            <p:nvPr/>
          </p:nvSpPr>
          <p:spPr>
            <a:xfrm>
              <a:off x="34911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8"/>
            <p:cNvSpPr/>
            <p:nvPr/>
          </p:nvSpPr>
          <p:spPr>
            <a:xfrm>
              <a:off x="3599125" y="3496450"/>
              <a:ext cx="437425" cy="1005075"/>
            </a:xfrm>
            <a:custGeom>
              <a:avLst/>
              <a:gdLst/>
              <a:ahLst/>
              <a:cxnLst/>
              <a:rect l="l" t="t" r="r" b="b"/>
              <a:pathLst>
                <a:path w="17497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6" y="40203"/>
                  </a:lnTo>
                  <a:lnTo>
                    <a:pt x="174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8"/>
            <p:cNvSpPr/>
            <p:nvPr/>
          </p:nvSpPr>
          <p:spPr>
            <a:xfrm>
              <a:off x="3706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8"/>
            <p:cNvSpPr/>
            <p:nvPr/>
          </p:nvSpPr>
          <p:spPr>
            <a:xfrm>
              <a:off x="3814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8"/>
            <p:cNvSpPr/>
            <p:nvPr/>
          </p:nvSpPr>
          <p:spPr>
            <a:xfrm>
              <a:off x="3922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2">
  <p:cSld name="CUSTOM_6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p39"/>
          <p:cNvSpPr txBox="1">
            <a:spLocks noGrp="1"/>
          </p:cNvSpPr>
          <p:nvPr>
            <p:ph type="title"/>
          </p:nvPr>
        </p:nvSpPr>
        <p:spPr>
          <a:xfrm>
            <a:off x="1244800" y="2131467"/>
            <a:ext cx="3868800" cy="65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sp>
        <p:nvSpPr>
          <p:cNvPr id="1988" name="Google Shape;1988;p39"/>
          <p:cNvSpPr txBox="1">
            <a:spLocks noGrp="1"/>
          </p:cNvSpPr>
          <p:nvPr>
            <p:ph type="subTitle" idx="1"/>
          </p:nvPr>
        </p:nvSpPr>
        <p:spPr>
          <a:xfrm>
            <a:off x="1244800" y="2685300"/>
            <a:ext cx="3868800" cy="159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3">
  <p:cSld name="CUSTOM_6_1"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p40"/>
          <p:cNvSpPr txBox="1">
            <a:spLocks noGrp="1"/>
          </p:cNvSpPr>
          <p:nvPr>
            <p:ph type="title"/>
          </p:nvPr>
        </p:nvSpPr>
        <p:spPr>
          <a:xfrm>
            <a:off x="5806967" y="2773251"/>
            <a:ext cx="3868800" cy="65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sp>
        <p:nvSpPr>
          <p:cNvPr id="1991" name="Google Shape;1991;p40"/>
          <p:cNvSpPr txBox="1">
            <a:spLocks noGrp="1"/>
          </p:cNvSpPr>
          <p:nvPr>
            <p:ph type="subTitle" idx="1"/>
          </p:nvPr>
        </p:nvSpPr>
        <p:spPr>
          <a:xfrm>
            <a:off x="5806967" y="3327084"/>
            <a:ext cx="3868800" cy="159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2000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2000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2000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2000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2000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2000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2000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992" name="Google Shape;1992;p40"/>
          <p:cNvSpPr/>
          <p:nvPr/>
        </p:nvSpPr>
        <p:spPr>
          <a:xfrm rot="10457073" flipH="1">
            <a:off x="8642176" y="-2061829"/>
            <a:ext cx="4314776" cy="3391988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40"/>
          <p:cNvSpPr/>
          <p:nvPr/>
        </p:nvSpPr>
        <p:spPr>
          <a:xfrm rot="2400412" flipH="1">
            <a:off x="-578264" y="5491778"/>
            <a:ext cx="4473103" cy="4477964"/>
          </a:xfrm>
          <a:custGeom>
            <a:avLst/>
            <a:gdLst/>
            <a:ahLst/>
            <a:cxnLst/>
            <a:rect l="l" t="t" r="r" b="b"/>
            <a:pathLst>
              <a:path w="75457" h="75539" extrusionOk="0">
                <a:moveTo>
                  <a:pt x="35469" y="0"/>
                </a:moveTo>
                <a:lnTo>
                  <a:pt x="4947" y="16852"/>
                </a:lnTo>
                <a:lnTo>
                  <a:pt x="0" y="40696"/>
                </a:lnTo>
                <a:lnTo>
                  <a:pt x="15781" y="62858"/>
                </a:lnTo>
                <a:lnTo>
                  <a:pt x="31314" y="67805"/>
                </a:lnTo>
                <a:lnTo>
                  <a:pt x="46171" y="70411"/>
                </a:lnTo>
                <a:lnTo>
                  <a:pt x="68432" y="75539"/>
                </a:lnTo>
                <a:lnTo>
                  <a:pt x="75044" y="67047"/>
                </a:lnTo>
                <a:lnTo>
                  <a:pt x="75456" y="23234"/>
                </a:lnTo>
                <a:lnTo>
                  <a:pt x="3546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40"/>
          <p:cNvSpPr/>
          <p:nvPr/>
        </p:nvSpPr>
        <p:spPr>
          <a:xfrm rot="10295053" flipH="1">
            <a:off x="-977500" y="-2212621"/>
            <a:ext cx="4314947" cy="3391800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rgbClr val="C3C3C3">
              <a:alpha val="258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5" name="Google Shape;1995;p40"/>
          <p:cNvGrpSpPr/>
          <p:nvPr/>
        </p:nvGrpSpPr>
        <p:grpSpPr>
          <a:xfrm rot="5400000" flipH="1">
            <a:off x="-3086372" y="3089297"/>
            <a:ext cx="5364832" cy="2767039"/>
            <a:chOff x="2411875" y="3496450"/>
            <a:chExt cx="1948675" cy="1005075"/>
          </a:xfrm>
        </p:grpSpPr>
        <p:sp>
          <p:nvSpPr>
            <p:cNvPr id="1996" name="Google Shape;1996;p40"/>
            <p:cNvSpPr/>
            <p:nvPr/>
          </p:nvSpPr>
          <p:spPr>
            <a:xfrm>
              <a:off x="2411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2519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2627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507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2735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2843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2951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3059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7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3167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3275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3383125" y="3496450"/>
              <a:ext cx="437800" cy="1005075"/>
            </a:xfrm>
            <a:custGeom>
              <a:avLst/>
              <a:gdLst/>
              <a:ahLst/>
              <a:cxnLst/>
              <a:rect l="l" t="t" r="r" b="b"/>
              <a:pathLst>
                <a:path w="17512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2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34911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3599125" y="3496450"/>
              <a:ext cx="437425" cy="1005075"/>
            </a:xfrm>
            <a:custGeom>
              <a:avLst/>
              <a:gdLst/>
              <a:ahLst/>
              <a:cxnLst/>
              <a:rect l="l" t="t" r="r" b="b"/>
              <a:pathLst>
                <a:path w="17497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6" y="40203"/>
                  </a:lnTo>
                  <a:lnTo>
                    <a:pt x="174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3706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3814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0"/>
            <p:cNvSpPr/>
            <p:nvPr/>
          </p:nvSpPr>
          <p:spPr>
            <a:xfrm>
              <a:off x="3922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1" name="Google Shape;2011;p40"/>
          <p:cNvGrpSpPr/>
          <p:nvPr/>
        </p:nvGrpSpPr>
        <p:grpSpPr>
          <a:xfrm flipH="1">
            <a:off x="10157749" y="2703497"/>
            <a:ext cx="3556620" cy="5548944"/>
            <a:chOff x="5682575" y="1978175"/>
            <a:chExt cx="986525" cy="1539150"/>
          </a:xfrm>
        </p:grpSpPr>
        <p:sp>
          <p:nvSpPr>
            <p:cNvPr id="2012" name="Google Shape;2012;p40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0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0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0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0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0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0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0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0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0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0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0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0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0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0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0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0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0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0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0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0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0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0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0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0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0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0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0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0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0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0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0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0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0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0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0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0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0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0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0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0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0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0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0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0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0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0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0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0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0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0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0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0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0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0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0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0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0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0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0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0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0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0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0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0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0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0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0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0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0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0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0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0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0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0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0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0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0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0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0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0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0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0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0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0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5">
  <p:cSld name="CUSTOM_6_1_1_1"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p41"/>
          <p:cNvSpPr txBox="1">
            <a:spLocks noGrp="1"/>
          </p:cNvSpPr>
          <p:nvPr>
            <p:ph type="title"/>
          </p:nvPr>
        </p:nvSpPr>
        <p:spPr>
          <a:xfrm>
            <a:off x="7014933" y="1567333"/>
            <a:ext cx="38688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sp>
        <p:nvSpPr>
          <p:cNvPr id="2118" name="Google Shape;2118;p41"/>
          <p:cNvSpPr txBox="1">
            <a:spLocks noGrp="1"/>
          </p:cNvSpPr>
          <p:nvPr>
            <p:ph type="subTitle" idx="1"/>
          </p:nvPr>
        </p:nvSpPr>
        <p:spPr>
          <a:xfrm>
            <a:off x="7180733" y="2121167"/>
            <a:ext cx="3703200" cy="1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2000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2000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2000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2000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2000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2000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2000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2000"/>
            </a:lvl9pPr>
          </a:lstStyle>
          <a:p>
            <a:endParaRPr/>
          </a:p>
        </p:txBody>
      </p:sp>
      <p:grpSp>
        <p:nvGrpSpPr>
          <p:cNvPr id="2119" name="Google Shape;2119;p41"/>
          <p:cNvGrpSpPr/>
          <p:nvPr/>
        </p:nvGrpSpPr>
        <p:grpSpPr>
          <a:xfrm rot="5400000" flipH="1">
            <a:off x="922122" y="-922101"/>
            <a:ext cx="3292231" cy="5136452"/>
            <a:chOff x="5682575" y="1978175"/>
            <a:chExt cx="986525" cy="1539150"/>
          </a:xfrm>
        </p:grpSpPr>
        <p:sp>
          <p:nvSpPr>
            <p:cNvPr id="2120" name="Google Shape;2120;p41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41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1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1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1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1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1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1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1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1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1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1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41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41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1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1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1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41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41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41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41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41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41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41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41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1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41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41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1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41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41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1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41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41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1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1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41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41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1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1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1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1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1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1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1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1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1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1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1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1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1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1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1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1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1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1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1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1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1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1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1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1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1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1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1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1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1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1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1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1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1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1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1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1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1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1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1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41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1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1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1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1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1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1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1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1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1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1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41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1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1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1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1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1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1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1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1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1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1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1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1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1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1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1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4" name="Google Shape;2224;p41"/>
          <p:cNvSpPr/>
          <p:nvPr/>
        </p:nvSpPr>
        <p:spPr>
          <a:xfrm rot="18900000">
            <a:off x="5961206" y="5763046"/>
            <a:ext cx="4440333" cy="3693884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rgbClr val="C3C3C3">
              <a:alpha val="258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41"/>
          <p:cNvSpPr/>
          <p:nvPr/>
        </p:nvSpPr>
        <p:spPr>
          <a:xfrm rot="15745685">
            <a:off x="10825887" y="4048014"/>
            <a:ext cx="3183877" cy="3187337"/>
          </a:xfrm>
          <a:custGeom>
            <a:avLst/>
            <a:gdLst/>
            <a:ahLst/>
            <a:cxnLst/>
            <a:rect l="l" t="t" r="r" b="b"/>
            <a:pathLst>
              <a:path w="75457" h="75539" extrusionOk="0">
                <a:moveTo>
                  <a:pt x="35469" y="0"/>
                </a:moveTo>
                <a:lnTo>
                  <a:pt x="4947" y="16852"/>
                </a:lnTo>
                <a:lnTo>
                  <a:pt x="0" y="40696"/>
                </a:lnTo>
                <a:lnTo>
                  <a:pt x="15781" y="62858"/>
                </a:lnTo>
                <a:lnTo>
                  <a:pt x="31314" y="67805"/>
                </a:lnTo>
                <a:lnTo>
                  <a:pt x="46171" y="70411"/>
                </a:lnTo>
                <a:lnTo>
                  <a:pt x="68432" y="75539"/>
                </a:lnTo>
                <a:lnTo>
                  <a:pt x="75044" y="67047"/>
                </a:lnTo>
                <a:lnTo>
                  <a:pt x="75456" y="23234"/>
                </a:lnTo>
                <a:lnTo>
                  <a:pt x="354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7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p42"/>
          <p:cNvSpPr txBox="1">
            <a:spLocks noGrp="1"/>
          </p:cNvSpPr>
          <p:nvPr>
            <p:ph type="title"/>
          </p:nvPr>
        </p:nvSpPr>
        <p:spPr>
          <a:xfrm>
            <a:off x="1452133" y="2083967"/>
            <a:ext cx="266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28" name="Google Shape;2228;p42"/>
          <p:cNvSpPr txBox="1">
            <a:spLocks noGrp="1"/>
          </p:cNvSpPr>
          <p:nvPr>
            <p:ph type="subTitle" idx="1"/>
          </p:nvPr>
        </p:nvSpPr>
        <p:spPr>
          <a:xfrm>
            <a:off x="1452133" y="2637800"/>
            <a:ext cx="2669200" cy="7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29" name="Google Shape;2229;p42"/>
          <p:cNvSpPr txBox="1">
            <a:spLocks noGrp="1"/>
          </p:cNvSpPr>
          <p:nvPr>
            <p:ph type="title" idx="2"/>
          </p:nvPr>
        </p:nvSpPr>
        <p:spPr>
          <a:xfrm>
            <a:off x="4761400" y="2083967"/>
            <a:ext cx="266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0" name="Google Shape;2230;p42"/>
          <p:cNvSpPr txBox="1">
            <a:spLocks noGrp="1"/>
          </p:cNvSpPr>
          <p:nvPr>
            <p:ph type="subTitle" idx="3"/>
          </p:nvPr>
        </p:nvSpPr>
        <p:spPr>
          <a:xfrm>
            <a:off x="4761400" y="2637800"/>
            <a:ext cx="2669200" cy="7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31" name="Google Shape;2231;p42"/>
          <p:cNvSpPr txBox="1">
            <a:spLocks noGrp="1"/>
          </p:cNvSpPr>
          <p:nvPr>
            <p:ph type="title" idx="4"/>
          </p:nvPr>
        </p:nvSpPr>
        <p:spPr>
          <a:xfrm>
            <a:off x="8070667" y="2083967"/>
            <a:ext cx="266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2" name="Google Shape;2232;p42"/>
          <p:cNvSpPr txBox="1">
            <a:spLocks noGrp="1"/>
          </p:cNvSpPr>
          <p:nvPr>
            <p:ph type="subTitle" idx="5"/>
          </p:nvPr>
        </p:nvSpPr>
        <p:spPr>
          <a:xfrm>
            <a:off x="8070667" y="2637800"/>
            <a:ext cx="2669200" cy="7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33" name="Google Shape;2233;p42"/>
          <p:cNvSpPr txBox="1">
            <a:spLocks noGrp="1"/>
          </p:cNvSpPr>
          <p:nvPr>
            <p:ph type="title" idx="6"/>
          </p:nvPr>
        </p:nvSpPr>
        <p:spPr>
          <a:xfrm>
            <a:off x="1452133" y="4043733"/>
            <a:ext cx="266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4" name="Google Shape;2234;p42"/>
          <p:cNvSpPr txBox="1">
            <a:spLocks noGrp="1"/>
          </p:cNvSpPr>
          <p:nvPr>
            <p:ph type="subTitle" idx="7"/>
          </p:nvPr>
        </p:nvSpPr>
        <p:spPr>
          <a:xfrm>
            <a:off x="1452133" y="4597567"/>
            <a:ext cx="2669200" cy="7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35" name="Google Shape;2235;p42"/>
          <p:cNvSpPr txBox="1">
            <a:spLocks noGrp="1"/>
          </p:cNvSpPr>
          <p:nvPr>
            <p:ph type="title" idx="8"/>
          </p:nvPr>
        </p:nvSpPr>
        <p:spPr>
          <a:xfrm>
            <a:off x="4761400" y="4043733"/>
            <a:ext cx="266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6" name="Google Shape;2236;p42"/>
          <p:cNvSpPr txBox="1">
            <a:spLocks noGrp="1"/>
          </p:cNvSpPr>
          <p:nvPr>
            <p:ph type="subTitle" idx="9"/>
          </p:nvPr>
        </p:nvSpPr>
        <p:spPr>
          <a:xfrm>
            <a:off x="4761400" y="4597567"/>
            <a:ext cx="2669200" cy="7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37" name="Google Shape;2237;p42"/>
          <p:cNvSpPr txBox="1">
            <a:spLocks noGrp="1"/>
          </p:cNvSpPr>
          <p:nvPr>
            <p:ph type="title" idx="13"/>
          </p:nvPr>
        </p:nvSpPr>
        <p:spPr>
          <a:xfrm>
            <a:off x="8070667" y="4043733"/>
            <a:ext cx="266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8" name="Google Shape;2238;p42"/>
          <p:cNvSpPr txBox="1">
            <a:spLocks noGrp="1"/>
          </p:cNvSpPr>
          <p:nvPr>
            <p:ph type="subTitle" idx="14"/>
          </p:nvPr>
        </p:nvSpPr>
        <p:spPr>
          <a:xfrm>
            <a:off x="8070667" y="4597567"/>
            <a:ext cx="2669200" cy="7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39" name="Google Shape;2239;p42"/>
          <p:cNvSpPr txBox="1">
            <a:spLocks noGrp="1"/>
          </p:cNvSpPr>
          <p:nvPr>
            <p:ph type="title" idx="15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 3">
  <p:cSld name="CUSTOM_7_1_1"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p43"/>
          <p:cNvSpPr txBox="1">
            <a:spLocks noGrp="1"/>
          </p:cNvSpPr>
          <p:nvPr>
            <p:ph type="title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sp>
        <p:nvSpPr>
          <p:cNvPr id="2242" name="Google Shape;2242;p43"/>
          <p:cNvSpPr txBox="1">
            <a:spLocks noGrp="1"/>
          </p:cNvSpPr>
          <p:nvPr>
            <p:ph type="title" idx="2"/>
          </p:nvPr>
        </p:nvSpPr>
        <p:spPr>
          <a:xfrm>
            <a:off x="1452133" y="2252067"/>
            <a:ext cx="266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43" name="Google Shape;2243;p43"/>
          <p:cNvSpPr txBox="1">
            <a:spLocks noGrp="1"/>
          </p:cNvSpPr>
          <p:nvPr>
            <p:ph type="subTitle" idx="1"/>
          </p:nvPr>
        </p:nvSpPr>
        <p:spPr>
          <a:xfrm>
            <a:off x="1452133" y="2805900"/>
            <a:ext cx="2669200" cy="7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44" name="Google Shape;2244;p43"/>
          <p:cNvSpPr txBox="1">
            <a:spLocks noGrp="1"/>
          </p:cNvSpPr>
          <p:nvPr>
            <p:ph type="title" idx="3"/>
          </p:nvPr>
        </p:nvSpPr>
        <p:spPr>
          <a:xfrm>
            <a:off x="4761400" y="2252067"/>
            <a:ext cx="266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45" name="Google Shape;2245;p43"/>
          <p:cNvSpPr txBox="1">
            <a:spLocks noGrp="1"/>
          </p:cNvSpPr>
          <p:nvPr>
            <p:ph type="subTitle" idx="4"/>
          </p:nvPr>
        </p:nvSpPr>
        <p:spPr>
          <a:xfrm>
            <a:off x="4761400" y="2805900"/>
            <a:ext cx="2669200" cy="7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46" name="Google Shape;2246;p43"/>
          <p:cNvSpPr txBox="1">
            <a:spLocks noGrp="1"/>
          </p:cNvSpPr>
          <p:nvPr>
            <p:ph type="title" idx="5"/>
          </p:nvPr>
        </p:nvSpPr>
        <p:spPr>
          <a:xfrm>
            <a:off x="8070667" y="2252067"/>
            <a:ext cx="266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47" name="Google Shape;2247;p43"/>
          <p:cNvSpPr txBox="1">
            <a:spLocks noGrp="1"/>
          </p:cNvSpPr>
          <p:nvPr>
            <p:ph type="subTitle" idx="6"/>
          </p:nvPr>
        </p:nvSpPr>
        <p:spPr>
          <a:xfrm>
            <a:off x="8070667" y="2805900"/>
            <a:ext cx="2669200" cy="7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48" name="Google Shape;2248;p43"/>
          <p:cNvSpPr txBox="1">
            <a:spLocks noGrp="1"/>
          </p:cNvSpPr>
          <p:nvPr>
            <p:ph type="title" idx="7"/>
          </p:nvPr>
        </p:nvSpPr>
        <p:spPr>
          <a:xfrm>
            <a:off x="1452133" y="4397667"/>
            <a:ext cx="266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49" name="Google Shape;2249;p43"/>
          <p:cNvSpPr txBox="1">
            <a:spLocks noGrp="1"/>
          </p:cNvSpPr>
          <p:nvPr>
            <p:ph type="subTitle" idx="8"/>
          </p:nvPr>
        </p:nvSpPr>
        <p:spPr>
          <a:xfrm>
            <a:off x="1452133" y="4951500"/>
            <a:ext cx="2669200" cy="7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50" name="Google Shape;2250;p43"/>
          <p:cNvSpPr txBox="1">
            <a:spLocks noGrp="1"/>
          </p:cNvSpPr>
          <p:nvPr>
            <p:ph type="title" idx="9"/>
          </p:nvPr>
        </p:nvSpPr>
        <p:spPr>
          <a:xfrm>
            <a:off x="4761400" y="4397667"/>
            <a:ext cx="266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51" name="Google Shape;2251;p43"/>
          <p:cNvSpPr txBox="1">
            <a:spLocks noGrp="1"/>
          </p:cNvSpPr>
          <p:nvPr>
            <p:ph type="subTitle" idx="13"/>
          </p:nvPr>
        </p:nvSpPr>
        <p:spPr>
          <a:xfrm>
            <a:off x="4761400" y="4951500"/>
            <a:ext cx="2669200" cy="7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52" name="Google Shape;2252;p43"/>
          <p:cNvSpPr txBox="1">
            <a:spLocks noGrp="1"/>
          </p:cNvSpPr>
          <p:nvPr>
            <p:ph type="title" idx="14"/>
          </p:nvPr>
        </p:nvSpPr>
        <p:spPr>
          <a:xfrm>
            <a:off x="8070667" y="4397667"/>
            <a:ext cx="266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53" name="Google Shape;2253;p43"/>
          <p:cNvSpPr txBox="1">
            <a:spLocks noGrp="1"/>
          </p:cNvSpPr>
          <p:nvPr>
            <p:ph type="subTitle" idx="15"/>
          </p:nvPr>
        </p:nvSpPr>
        <p:spPr>
          <a:xfrm>
            <a:off x="8070667" y="4951500"/>
            <a:ext cx="2669200" cy="7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254" name="Google Shape;2254;p43"/>
          <p:cNvGrpSpPr/>
          <p:nvPr/>
        </p:nvGrpSpPr>
        <p:grpSpPr>
          <a:xfrm rot="10800000">
            <a:off x="-1583857" y="-3655967"/>
            <a:ext cx="3556620" cy="5548944"/>
            <a:chOff x="5682575" y="1978175"/>
            <a:chExt cx="986525" cy="1539150"/>
          </a:xfrm>
        </p:grpSpPr>
        <p:sp>
          <p:nvSpPr>
            <p:cNvPr id="2255" name="Google Shape;2255;p43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3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3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3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3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3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3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3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3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3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3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3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3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3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3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3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3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3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3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3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3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3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3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3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3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3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3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3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3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3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3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3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3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3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3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3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3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3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3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3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3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3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3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3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3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3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3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3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3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3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3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3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3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3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3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3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3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3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3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3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3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3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3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3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3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3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3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3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3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3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3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3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3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3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3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3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3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3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3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3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3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3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3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3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3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3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3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3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3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3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3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3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3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3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3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3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3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3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3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3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3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3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3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3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9" name="Google Shape;2359;p43"/>
          <p:cNvSpPr/>
          <p:nvPr/>
        </p:nvSpPr>
        <p:spPr>
          <a:xfrm rot="13443150">
            <a:off x="10419543" y="-525233"/>
            <a:ext cx="4314919" cy="3392148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43"/>
          <p:cNvSpPr/>
          <p:nvPr/>
        </p:nvSpPr>
        <p:spPr>
          <a:xfrm rot="9659548">
            <a:off x="6914952" y="-3788124"/>
            <a:ext cx="4473000" cy="4477861"/>
          </a:xfrm>
          <a:custGeom>
            <a:avLst/>
            <a:gdLst/>
            <a:ahLst/>
            <a:cxnLst/>
            <a:rect l="l" t="t" r="r" b="b"/>
            <a:pathLst>
              <a:path w="75457" h="75539" extrusionOk="0">
                <a:moveTo>
                  <a:pt x="35469" y="0"/>
                </a:moveTo>
                <a:lnTo>
                  <a:pt x="4947" y="16852"/>
                </a:lnTo>
                <a:lnTo>
                  <a:pt x="0" y="40696"/>
                </a:lnTo>
                <a:lnTo>
                  <a:pt x="15781" y="62858"/>
                </a:lnTo>
                <a:lnTo>
                  <a:pt x="31314" y="67805"/>
                </a:lnTo>
                <a:lnTo>
                  <a:pt x="46171" y="70411"/>
                </a:lnTo>
                <a:lnTo>
                  <a:pt x="68432" y="75539"/>
                </a:lnTo>
                <a:lnTo>
                  <a:pt x="75044" y="67047"/>
                </a:lnTo>
                <a:lnTo>
                  <a:pt x="75456" y="23234"/>
                </a:lnTo>
                <a:lnTo>
                  <a:pt x="3546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43"/>
          <p:cNvSpPr/>
          <p:nvPr/>
        </p:nvSpPr>
        <p:spPr>
          <a:xfrm rot="20577753" flipH="1">
            <a:off x="-867117" y="5868573"/>
            <a:ext cx="4314924" cy="3391723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rgbClr val="C3C3C3">
              <a:alpha val="258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8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p44"/>
          <p:cNvSpPr txBox="1">
            <a:spLocks noGrp="1"/>
          </p:cNvSpPr>
          <p:nvPr>
            <p:ph type="title"/>
          </p:nvPr>
        </p:nvSpPr>
        <p:spPr>
          <a:xfrm>
            <a:off x="2400067" y="2480333"/>
            <a:ext cx="33068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>
            <a:endParaRPr/>
          </a:p>
        </p:txBody>
      </p:sp>
      <p:sp>
        <p:nvSpPr>
          <p:cNvPr id="2364" name="Google Shape;2364;p44"/>
          <p:cNvSpPr txBox="1">
            <a:spLocks noGrp="1"/>
          </p:cNvSpPr>
          <p:nvPr>
            <p:ph type="subTitle" idx="1"/>
          </p:nvPr>
        </p:nvSpPr>
        <p:spPr>
          <a:xfrm>
            <a:off x="2614667" y="2813600"/>
            <a:ext cx="2877600" cy="230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65" name="Google Shape;2365;p44"/>
          <p:cNvSpPr txBox="1">
            <a:spLocks noGrp="1"/>
          </p:cNvSpPr>
          <p:nvPr>
            <p:ph type="title" idx="2"/>
          </p:nvPr>
        </p:nvSpPr>
        <p:spPr>
          <a:xfrm>
            <a:off x="6168500" y="2480333"/>
            <a:ext cx="33068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>
            <a:endParaRPr/>
          </a:p>
        </p:txBody>
      </p:sp>
      <p:sp>
        <p:nvSpPr>
          <p:cNvPr id="2366" name="Google Shape;2366;p44"/>
          <p:cNvSpPr txBox="1">
            <a:spLocks noGrp="1"/>
          </p:cNvSpPr>
          <p:nvPr>
            <p:ph type="subTitle" idx="3"/>
          </p:nvPr>
        </p:nvSpPr>
        <p:spPr>
          <a:xfrm>
            <a:off x="6383100" y="2813600"/>
            <a:ext cx="2877600" cy="230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67" name="Google Shape;2367;p44"/>
          <p:cNvSpPr txBox="1">
            <a:spLocks noGrp="1"/>
          </p:cNvSpPr>
          <p:nvPr>
            <p:ph type="title" idx="4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8"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45"/>
          <p:cNvSpPr txBox="1">
            <a:spLocks noGrp="1"/>
          </p:cNvSpPr>
          <p:nvPr>
            <p:ph type="title"/>
          </p:nvPr>
        </p:nvSpPr>
        <p:spPr>
          <a:xfrm>
            <a:off x="4502600" y="1931667"/>
            <a:ext cx="36400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>
            <a:endParaRPr/>
          </a:p>
        </p:txBody>
      </p:sp>
      <p:sp>
        <p:nvSpPr>
          <p:cNvPr id="2370" name="Google Shape;2370;p45"/>
          <p:cNvSpPr txBox="1">
            <a:spLocks noGrp="1"/>
          </p:cNvSpPr>
          <p:nvPr>
            <p:ph type="subTitle" idx="1"/>
          </p:nvPr>
        </p:nvSpPr>
        <p:spPr>
          <a:xfrm>
            <a:off x="4169400" y="2707067"/>
            <a:ext cx="3973200" cy="106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71" name="Google Shape;2371;p45"/>
          <p:cNvSpPr txBox="1">
            <a:spLocks noGrp="1"/>
          </p:cNvSpPr>
          <p:nvPr>
            <p:ph type="title" idx="2"/>
          </p:nvPr>
        </p:nvSpPr>
        <p:spPr>
          <a:xfrm>
            <a:off x="4169400" y="3888067"/>
            <a:ext cx="36400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700"/>
            </a:lvl9pPr>
          </a:lstStyle>
          <a:p>
            <a:endParaRPr/>
          </a:p>
        </p:txBody>
      </p:sp>
      <p:sp>
        <p:nvSpPr>
          <p:cNvPr id="2372" name="Google Shape;2372;p45"/>
          <p:cNvSpPr txBox="1">
            <a:spLocks noGrp="1"/>
          </p:cNvSpPr>
          <p:nvPr>
            <p:ph type="subTitle" idx="3"/>
          </p:nvPr>
        </p:nvSpPr>
        <p:spPr>
          <a:xfrm>
            <a:off x="4169400" y="4663467"/>
            <a:ext cx="3973200" cy="106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73" name="Google Shape;2373;p45"/>
          <p:cNvSpPr txBox="1">
            <a:spLocks noGrp="1"/>
          </p:cNvSpPr>
          <p:nvPr>
            <p:ph type="title" idx="4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grpSp>
        <p:nvGrpSpPr>
          <p:cNvPr id="2374" name="Google Shape;2374;p45"/>
          <p:cNvGrpSpPr/>
          <p:nvPr/>
        </p:nvGrpSpPr>
        <p:grpSpPr>
          <a:xfrm flipH="1">
            <a:off x="10401265" y="-2531003"/>
            <a:ext cx="3556620" cy="5548944"/>
            <a:chOff x="5682575" y="1978175"/>
            <a:chExt cx="986525" cy="1539150"/>
          </a:xfrm>
        </p:grpSpPr>
        <p:sp>
          <p:nvSpPr>
            <p:cNvPr id="2375" name="Google Shape;2375;p45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5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5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5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5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5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5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5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5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5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5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5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5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5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5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5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5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5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5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5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5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5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5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5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5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5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5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5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5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5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5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5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5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5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5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5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5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5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5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5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5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5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5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5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5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5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5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5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5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5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5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5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5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5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5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5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5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5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5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5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5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5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5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5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5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5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5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5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5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5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5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5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5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5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5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5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5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5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5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5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5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5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5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5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5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5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5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5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5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5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5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5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5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5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5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5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5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5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5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5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5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5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5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5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9" name="Google Shape;2479;p45"/>
          <p:cNvSpPr/>
          <p:nvPr/>
        </p:nvSpPr>
        <p:spPr>
          <a:xfrm rot="14221498" flipH="1">
            <a:off x="-537079" y="-2884858"/>
            <a:ext cx="4314885" cy="3392143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0" name="Google Shape;2480;p45"/>
          <p:cNvSpPr/>
          <p:nvPr/>
        </p:nvSpPr>
        <p:spPr>
          <a:xfrm rot="18741054">
            <a:off x="8054505" y="5930605"/>
            <a:ext cx="4683095" cy="4688184"/>
          </a:xfrm>
          <a:custGeom>
            <a:avLst/>
            <a:gdLst/>
            <a:ahLst/>
            <a:cxnLst/>
            <a:rect l="l" t="t" r="r" b="b"/>
            <a:pathLst>
              <a:path w="75457" h="75539" extrusionOk="0">
                <a:moveTo>
                  <a:pt x="35469" y="0"/>
                </a:moveTo>
                <a:lnTo>
                  <a:pt x="4947" y="16852"/>
                </a:lnTo>
                <a:lnTo>
                  <a:pt x="0" y="40696"/>
                </a:lnTo>
                <a:lnTo>
                  <a:pt x="15781" y="62858"/>
                </a:lnTo>
                <a:lnTo>
                  <a:pt x="31314" y="67805"/>
                </a:lnTo>
                <a:lnTo>
                  <a:pt x="46171" y="70411"/>
                </a:lnTo>
                <a:lnTo>
                  <a:pt x="68432" y="75539"/>
                </a:lnTo>
                <a:lnTo>
                  <a:pt x="75044" y="67047"/>
                </a:lnTo>
                <a:lnTo>
                  <a:pt x="75456" y="23234"/>
                </a:lnTo>
                <a:lnTo>
                  <a:pt x="3546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1" name="Google Shape;2481;p45"/>
          <p:cNvGrpSpPr/>
          <p:nvPr/>
        </p:nvGrpSpPr>
        <p:grpSpPr>
          <a:xfrm flipH="1">
            <a:off x="10118811" y="4873863"/>
            <a:ext cx="5364832" cy="2767039"/>
            <a:chOff x="2411875" y="3496450"/>
            <a:chExt cx="1948675" cy="1005075"/>
          </a:xfrm>
        </p:grpSpPr>
        <p:sp>
          <p:nvSpPr>
            <p:cNvPr id="2482" name="Google Shape;2482;p45"/>
            <p:cNvSpPr/>
            <p:nvPr/>
          </p:nvSpPr>
          <p:spPr>
            <a:xfrm>
              <a:off x="2411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5"/>
            <p:cNvSpPr/>
            <p:nvPr/>
          </p:nvSpPr>
          <p:spPr>
            <a:xfrm>
              <a:off x="2519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5"/>
            <p:cNvSpPr/>
            <p:nvPr/>
          </p:nvSpPr>
          <p:spPr>
            <a:xfrm>
              <a:off x="2627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507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5"/>
            <p:cNvSpPr/>
            <p:nvPr/>
          </p:nvSpPr>
          <p:spPr>
            <a:xfrm>
              <a:off x="2735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5"/>
            <p:cNvSpPr/>
            <p:nvPr/>
          </p:nvSpPr>
          <p:spPr>
            <a:xfrm>
              <a:off x="2843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5"/>
            <p:cNvSpPr/>
            <p:nvPr/>
          </p:nvSpPr>
          <p:spPr>
            <a:xfrm>
              <a:off x="2951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5"/>
            <p:cNvSpPr/>
            <p:nvPr/>
          </p:nvSpPr>
          <p:spPr>
            <a:xfrm>
              <a:off x="3059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7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5"/>
            <p:cNvSpPr/>
            <p:nvPr/>
          </p:nvSpPr>
          <p:spPr>
            <a:xfrm>
              <a:off x="3167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5"/>
            <p:cNvSpPr/>
            <p:nvPr/>
          </p:nvSpPr>
          <p:spPr>
            <a:xfrm>
              <a:off x="3275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5"/>
            <p:cNvSpPr/>
            <p:nvPr/>
          </p:nvSpPr>
          <p:spPr>
            <a:xfrm>
              <a:off x="3383125" y="3496450"/>
              <a:ext cx="437800" cy="1005075"/>
            </a:xfrm>
            <a:custGeom>
              <a:avLst/>
              <a:gdLst/>
              <a:ahLst/>
              <a:cxnLst/>
              <a:rect l="l" t="t" r="r" b="b"/>
              <a:pathLst>
                <a:path w="17512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2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5"/>
            <p:cNvSpPr/>
            <p:nvPr/>
          </p:nvSpPr>
          <p:spPr>
            <a:xfrm>
              <a:off x="34911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5"/>
            <p:cNvSpPr/>
            <p:nvPr/>
          </p:nvSpPr>
          <p:spPr>
            <a:xfrm>
              <a:off x="3599125" y="3496450"/>
              <a:ext cx="437425" cy="1005075"/>
            </a:xfrm>
            <a:custGeom>
              <a:avLst/>
              <a:gdLst/>
              <a:ahLst/>
              <a:cxnLst/>
              <a:rect l="l" t="t" r="r" b="b"/>
              <a:pathLst>
                <a:path w="17497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6" y="40203"/>
                  </a:lnTo>
                  <a:lnTo>
                    <a:pt x="174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5"/>
            <p:cNvSpPr/>
            <p:nvPr/>
          </p:nvSpPr>
          <p:spPr>
            <a:xfrm>
              <a:off x="3706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5"/>
            <p:cNvSpPr/>
            <p:nvPr/>
          </p:nvSpPr>
          <p:spPr>
            <a:xfrm>
              <a:off x="3814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5"/>
            <p:cNvSpPr/>
            <p:nvPr/>
          </p:nvSpPr>
          <p:spPr>
            <a:xfrm>
              <a:off x="3922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7" name="Google Shape;2497;p45"/>
          <p:cNvSpPr/>
          <p:nvPr/>
        </p:nvSpPr>
        <p:spPr>
          <a:xfrm rot="6003349" flipH="1">
            <a:off x="-1849013" y="962452"/>
            <a:ext cx="3553537" cy="2793149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rgbClr val="EAE6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CUSTOM_16"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p46"/>
          <p:cNvSpPr txBox="1">
            <a:spLocks noGrp="1"/>
          </p:cNvSpPr>
          <p:nvPr>
            <p:ph type="title"/>
          </p:nvPr>
        </p:nvSpPr>
        <p:spPr>
          <a:xfrm>
            <a:off x="1981767" y="1944667"/>
            <a:ext cx="18564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00" name="Google Shape;2500;p46"/>
          <p:cNvSpPr txBox="1">
            <a:spLocks noGrp="1"/>
          </p:cNvSpPr>
          <p:nvPr>
            <p:ph type="subTitle" idx="1"/>
          </p:nvPr>
        </p:nvSpPr>
        <p:spPr>
          <a:xfrm>
            <a:off x="1981767" y="2650000"/>
            <a:ext cx="5471200" cy="90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01" name="Google Shape;2501;p46"/>
          <p:cNvSpPr txBox="1">
            <a:spLocks noGrp="1"/>
          </p:cNvSpPr>
          <p:nvPr>
            <p:ph type="title" idx="2"/>
          </p:nvPr>
        </p:nvSpPr>
        <p:spPr>
          <a:xfrm>
            <a:off x="1981767" y="3748900"/>
            <a:ext cx="287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02" name="Google Shape;2502;p46"/>
          <p:cNvSpPr txBox="1">
            <a:spLocks noGrp="1"/>
          </p:cNvSpPr>
          <p:nvPr>
            <p:ph type="subTitle" idx="3"/>
          </p:nvPr>
        </p:nvSpPr>
        <p:spPr>
          <a:xfrm>
            <a:off x="1981767" y="4454233"/>
            <a:ext cx="5779200" cy="90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03" name="Google Shape;2503;p46"/>
          <p:cNvSpPr txBox="1">
            <a:spLocks noGrp="1"/>
          </p:cNvSpPr>
          <p:nvPr>
            <p:ph type="title" idx="4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grpSp>
        <p:nvGrpSpPr>
          <p:cNvPr id="2504" name="Google Shape;2504;p46"/>
          <p:cNvGrpSpPr/>
          <p:nvPr/>
        </p:nvGrpSpPr>
        <p:grpSpPr>
          <a:xfrm flipH="1">
            <a:off x="9337049" y="1468031"/>
            <a:ext cx="3556620" cy="5548944"/>
            <a:chOff x="5682575" y="1978175"/>
            <a:chExt cx="986525" cy="1539150"/>
          </a:xfrm>
        </p:grpSpPr>
        <p:sp>
          <p:nvSpPr>
            <p:cNvPr id="2505" name="Google Shape;2505;p46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6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6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6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6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6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6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6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6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6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6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6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6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6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6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6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6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6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6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6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6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6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6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6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6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6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6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6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6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6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6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6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6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6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6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6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6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6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6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6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6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6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6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6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6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6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6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6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6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6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6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6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6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6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6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6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6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6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6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6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6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6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6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6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6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6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6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6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6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6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6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6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6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6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6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6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6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6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6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6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6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6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6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6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6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6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6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6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6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6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6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6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6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6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6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6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6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6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6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6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6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9" name="Google Shape;2609;p46"/>
          <p:cNvSpPr/>
          <p:nvPr/>
        </p:nvSpPr>
        <p:spPr>
          <a:xfrm rot="7924526" flipH="1">
            <a:off x="-2264625" y="1113644"/>
            <a:ext cx="3553599" cy="2793096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46"/>
          <p:cNvSpPr/>
          <p:nvPr/>
        </p:nvSpPr>
        <p:spPr>
          <a:xfrm rot="12732678" flipH="1">
            <a:off x="-574839" y="-2573143"/>
            <a:ext cx="4314881" cy="3392085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rgbClr val="C3C3C3">
              <a:alpha val="258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8"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47"/>
          <p:cNvSpPr txBox="1">
            <a:spLocks noGrp="1"/>
          </p:cNvSpPr>
          <p:nvPr>
            <p:ph type="title"/>
          </p:nvPr>
        </p:nvSpPr>
        <p:spPr>
          <a:xfrm>
            <a:off x="2498000" y="593367"/>
            <a:ext cx="719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2613" name="Google Shape;2613;p47"/>
          <p:cNvSpPr/>
          <p:nvPr/>
        </p:nvSpPr>
        <p:spPr>
          <a:xfrm rot="11848400" flipH="1">
            <a:off x="-1906246" y="-1702510"/>
            <a:ext cx="3681395" cy="2894351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rgbClr val="C3C3C3">
              <a:alpha val="258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47"/>
          <p:cNvSpPr/>
          <p:nvPr/>
        </p:nvSpPr>
        <p:spPr>
          <a:xfrm rot="10002812" flipH="1">
            <a:off x="513555" y="-2446379"/>
            <a:ext cx="3876919" cy="3047440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5" name="Google Shape;2615;p47"/>
          <p:cNvGrpSpPr/>
          <p:nvPr/>
        </p:nvGrpSpPr>
        <p:grpSpPr>
          <a:xfrm rot="16200000" flipH="1">
            <a:off x="10411982" y="-2486203"/>
            <a:ext cx="3556620" cy="5548944"/>
            <a:chOff x="5682575" y="1978175"/>
            <a:chExt cx="986525" cy="1539150"/>
          </a:xfrm>
        </p:grpSpPr>
        <p:sp>
          <p:nvSpPr>
            <p:cNvPr id="2616" name="Google Shape;2616;p47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7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7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7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7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7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7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7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7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7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7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7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7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7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7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7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7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7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7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7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7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7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7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7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7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7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7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7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7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7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7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7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7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7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7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7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7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7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7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7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7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7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7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7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7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7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7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7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7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7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7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7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7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7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7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7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7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7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7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7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7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7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7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7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7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7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7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7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7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7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7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7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7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7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7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7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7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7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7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7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7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7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7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7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7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7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7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7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7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7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7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7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7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7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7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7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7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7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7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7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7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7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7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0" name="Google Shape;2720;p47"/>
          <p:cNvGrpSpPr/>
          <p:nvPr/>
        </p:nvGrpSpPr>
        <p:grpSpPr>
          <a:xfrm rot="16200000" flipH="1">
            <a:off x="-1723585" y="4598264"/>
            <a:ext cx="3556620" cy="5548944"/>
            <a:chOff x="5682575" y="1978175"/>
            <a:chExt cx="986525" cy="1539150"/>
          </a:xfrm>
        </p:grpSpPr>
        <p:sp>
          <p:nvSpPr>
            <p:cNvPr id="2721" name="Google Shape;2721;p47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7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7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7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7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7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7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7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7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7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7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7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7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7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7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7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7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7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7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7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7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7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7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7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7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7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7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7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7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7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7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7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7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7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7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7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7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7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7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7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7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7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7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7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7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7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7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7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7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7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7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7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7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7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7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7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7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7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7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7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7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7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7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7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7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7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7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7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7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7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7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7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7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7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7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7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7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7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7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7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7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7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7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7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7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7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7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7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7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7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7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7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7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7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7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7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7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7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7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7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7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7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7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7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5" name="Google Shape;2825;p47"/>
          <p:cNvSpPr/>
          <p:nvPr/>
        </p:nvSpPr>
        <p:spPr>
          <a:xfrm rot="21249381" flipH="1">
            <a:off x="2269912" y="6585394"/>
            <a:ext cx="3877025" cy="3047527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6" name="Google Shape;2826;p47"/>
          <p:cNvSpPr/>
          <p:nvPr/>
        </p:nvSpPr>
        <p:spPr>
          <a:xfrm rot="20915399" flipH="1">
            <a:off x="8715739" y="6158001"/>
            <a:ext cx="4063552" cy="3194096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CUSTOM_9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p48"/>
          <p:cNvSpPr txBox="1">
            <a:spLocks noGrp="1"/>
          </p:cNvSpPr>
          <p:nvPr>
            <p:ph type="title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sp>
        <p:nvSpPr>
          <p:cNvPr id="2829" name="Google Shape;2829;p48"/>
          <p:cNvSpPr txBox="1">
            <a:spLocks noGrp="1"/>
          </p:cNvSpPr>
          <p:nvPr>
            <p:ph type="title" idx="2"/>
          </p:nvPr>
        </p:nvSpPr>
        <p:spPr>
          <a:xfrm>
            <a:off x="1021367" y="3940400"/>
            <a:ext cx="1973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830" name="Google Shape;2830;p48"/>
          <p:cNvSpPr txBox="1">
            <a:spLocks noGrp="1"/>
          </p:cNvSpPr>
          <p:nvPr>
            <p:ph type="subTitle" idx="1"/>
          </p:nvPr>
        </p:nvSpPr>
        <p:spPr>
          <a:xfrm>
            <a:off x="1021367" y="4494233"/>
            <a:ext cx="1973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831" name="Google Shape;2831;p48"/>
          <p:cNvSpPr txBox="1">
            <a:spLocks noGrp="1"/>
          </p:cNvSpPr>
          <p:nvPr>
            <p:ph type="title" idx="3"/>
          </p:nvPr>
        </p:nvSpPr>
        <p:spPr>
          <a:xfrm>
            <a:off x="5109400" y="3940400"/>
            <a:ext cx="1973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832" name="Google Shape;2832;p48"/>
          <p:cNvSpPr txBox="1">
            <a:spLocks noGrp="1"/>
          </p:cNvSpPr>
          <p:nvPr>
            <p:ph type="subTitle" idx="4"/>
          </p:nvPr>
        </p:nvSpPr>
        <p:spPr>
          <a:xfrm>
            <a:off x="5109400" y="4494233"/>
            <a:ext cx="1973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833" name="Google Shape;2833;p48"/>
          <p:cNvSpPr txBox="1">
            <a:spLocks noGrp="1"/>
          </p:cNvSpPr>
          <p:nvPr>
            <p:ph type="title" idx="5"/>
          </p:nvPr>
        </p:nvSpPr>
        <p:spPr>
          <a:xfrm>
            <a:off x="9197433" y="3940400"/>
            <a:ext cx="1973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834" name="Google Shape;2834;p48"/>
          <p:cNvSpPr txBox="1">
            <a:spLocks noGrp="1"/>
          </p:cNvSpPr>
          <p:nvPr>
            <p:ph type="subTitle" idx="6"/>
          </p:nvPr>
        </p:nvSpPr>
        <p:spPr>
          <a:xfrm>
            <a:off x="9197433" y="4494233"/>
            <a:ext cx="1973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835" name="Google Shape;2835;p48"/>
          <p:cNvSpPr txBox="1">
            <a:spLocks noGrp="1"/>
          </p:cNvSpPr>
          <p:nvPr>
            <p:ph type="title" idx="7"/>
          </p:nvPr>
        </p:nvSpPr>
        <p:spPr>
          <a:xfrm>
            <a:off x="2937400" y="1215367"/>
            <a:ext cx="222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836" name="Google Shape;2836;p48"/>
          <p:cNvSpPr txBox="1">
            <a:spLocks noGrp="1"/>
          </p:cNvSpPr>
          <p:nvPr>
            <p:ph type="subTitle" idx="8"/>
          </p:nvPr>
        </p:nvSpPr>
        <p:spPr>
          <a:xfrm>
            <a:off x="2937400" y="1769200"/>
            <a:ext cx="2229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837" name="Google Shape;2837;p48"/>
          <p:cNvSpPr txBox="1">
            <a:spLocks noGrp="1"/>
          </p:cNvSpPr>
          <p:nvPr>
            <p:ph type="title" idx="9"/>
          </p:nvPr>
        </p:nvSpPr>
        <p:spPr>
          <a:xfrm>
            <a:off x="7025419" y="1215367"/>
            <a:ext cx="222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838" name="Google Shape;2838;p48"/>
          <p:cNvSpPr txBox="1">
            <a:spLocks noGrp="1"/>
          </p:cNvSpPr>
          <p:nvPr>
            <p:ph type="subTitle" idx="13"/>
          </p:nvPr>
        </p:nvSpPr>
        <p:spPr>
          <a:xfrm>
            <a:off x="7025419" y="1769200"/>
            <a:ext cx="2229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839" name="Google Shape;2839;p48"/>
          <p:cNvSpPr txBox="1">
            <a:spLocks noGrp="1"/>
          </p:cNvSpPr>
          <p:nvPr>
            <p:ph type="title" idx="14" hasCustomPrompt="1"/>
          </p:nvPr>
        </p:nvSpPr>
        <p:spPr>
          <a:xfrm>
            <a:off x="1454967" y="3155400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40" name="Google Shape;2840;p48"/>
          <p:cNvSpPr txBox="1">
            <a:spLocks noGrp="1"/>
          </p:cNvSpPr>
          <p:nvPr>
            <p:ph type="title" idx="15" hasCustomPrompt="1"/>
          </p:nvPr>
        </p:nvSpPr>
        <p:spPr>
          <a:xfrm>
            <a:off x="3498984" y="3155400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41" name="Google Shape;2841;p48"/>
          <p:cNvSpPr txBox="1">
            <a:spLocks noGrp="1"/>
          </p:cNvSpPr>
          <p:nvPr>
            <p:ph type="title" idx="16" hasCustomPrompt="1"/>
          </p:nvPr>
        </p:nvSpPr>
        <p:spPr>
          <a:xfrm>
            <a:off x="5543000" y="3155400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42" name="Google Shape;2842;p48"/>
          <p:cNvSpPr txBox="1">
            <a:spLocks noGrp="1"/>
          </p:cNvSpPr>
          <p:nvPr>
            <p:ph type="title" idx="17" hasCustomPrompt="1"/>
          </p:nvPr>
        </p:nvSpPr>
        <p:spPr>
          <a:xfrm>
            <a:off x="7587033" y="3155400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43" name="Google Shape;2843;p48"/>
          <p:cNvSpPr txBox="1">
            <a:spLocks noGrp="1"/>
          </p:cNvSpPr>
          <p:nvPr>
            <p:ph type="title" idx="18" hasCustomPrompt="1"/>
          </p:nvPr>
        </p:nvSpPr>
        <p:spPr>
          <a:xfrm>
            <a:off x="9631067" y="3155400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2">
  <p:cSld name="CUSTOM_9_1">
    <p:spTree>
      <p:nvGrpSpPr>
        <p:cNvPr id="1" name="Shape 2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5" name="Google Shape;2845;p49"/>
          <p:cNvSpPr txBox="1">
            <a:spLocks noGrp="1"/>
          </p:cNvSpPr>
          <p:nvPr>
            <p:ph type="title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sp>
        <p:nvSpPr>
          <p:cNvPr id="2846" name="Google Shape;2846;p49"/>
          <p:cNvSpPr txBox="1">
            <a:spLocks noGrp="1"/>
          </p:cNvSpPr>
          <p:nvPr>
            <p:ph type="title" idx="2"/>
          </p:nvPr>
        </p:nvSpPr>
        <p:spPr>
          <a:xfrm>
            <a:off x="4151384" y="3991200"/>
            <a:ext cx="1973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847" name="Google Shape;2847;p49"/>
          <p:cNvSpPr txBox="1">
            <a:spLocks noGrp="1"/>
          </p:cNvSpPr>
          <p:nvPr>
            <p:ph type="subTitle" idx="1"/>
          </p:nvPr>
        </p:nvSpPr>
        <p:spPr>
          <a:xfrm>
            <a:off x="4151384" y="4545033"/>
            <a:ext cx="1973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848" name="Google Shape;2848;p49"/>
          <p:cNvSpPr txBox="1">
            <a:spLocks noGrp="1"/>
          </p:cNvSpPr>
          <p:nvPr>
            <p:ph type="title" idx="3"/>
          </p:nvPr>
        </p:nvSpPr>
        <p:spPr>
          <a:xfrm>
            <a:off x="8239417" y="3991200"/>
            <a:ext cx="1973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849" name="Google Shape;2849;p49"/>
          <p:cNvSpPr txBox="1">
            <a:spLocks noGrp="1"/>
          </p:cNvSpPr>
          <p:nvPr>
            <p:ph type="subTitle" idx="4"/>
          </p:nvPr>
        </p:nvSpPr>
        <p:spPr>
          <a:xfrm>
            <a:off x="8239417" y="4545033"/>
            <a:ext cx="1973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850" name="Google Shape;2850;p49"/>
          <p:cNvSpPr txBox="1">
            <a:spLocks noGrp="1"/>
          </p:cNvSpPr>
          <p:nvPr>
            <p:ph type="title" idx="5"/>
          </p:nvPr>
        </p:nvSpPr>
        <p:spPr>
          <a:xfrm>
            <a:off x="1979383" y="1266167"/>
            <a:ext cx="222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851" name="Google Shape;2851;p49"/>
          <p:cNvSpPr txBox="1">
            <a:spLocks noGrp="1"/>
          </p:cNvSpPr>
          <p:nvPr>
            <p:ph type="subTitle" idx="6"/>
          </p:nvPr>
        </p:nvSpPr>
        <p:spPr>
          <a:xfrm>
            <a:off x="1979383" y="1820000"/>
            <a:ext cx="2229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852" name="Google Shape;2852;p49"/>
          <p:cNvSpPr txBox="1">
            <a:spLocks noGrp="1"/>
          </p:cNvSpPr>
          <p:nvPr>
            <p:ph type="title" idx="7"/>
          </p:nvPr>
        </p:nvSpPr>
        <p:spPr>
          <a:xfrm>
            <a:off x="6067403" y="1266167"/>
            <a:ext cx="222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853" name="Google Shape;2853;p49"/>
          <p:cNvSpPr txBox="1">
            <a:spLocks noGrp="1"/>
          </p:cNvSpPr>
          <p:nvPr>
            <p:ph type="subTitle" idx="8"/>
          </p:nvPr>
        </p:nvSpPr>
        <p:spPr>
          <a:xfrm>
            <a:off x="6067403" y="1820000"/>
            <a:ext cx="2229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854" name="Google Shape;2854;p49"/>
          <p:cNvSpPr txBox="1">
            <a:spLocks noGrp="1"/>
          </p:cNvSpPr>
          <p:nvPr>
            <p:ph type="title" idx="9" hasCustomPrompt="1"/>
          </p:nvPr>
        </p:nvSpPr>
        <p:spPr>
          <a:xfrm>
            <a:off x="2540967" y="3206200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55" name="Google Shape;2855;p49"/>
          <p:cNvSpPr txBox="1">
            <a:spLocks noGrp="1"/>
          </p:cNvSpPr>
          <p:nvPr>
            <p:ph type="title" idx="13" hasCustomPrompt="1"/>
          </p:nvPr>
        </p:nvSpPr>
        <p:spPr>
          <a:xfrm>
            <a:off x="4584984" y="3206200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56" name="Google Shape;2856;p49"/>
          <p:cNvSpPr txBox="1">
            <a:spLocks noGrp="1"/>
          </p:cNvSpPr>
          <p:nvPr>
            <p:ph type="title" idx="14" hasCustomPrompt="1"/>
          </p:nvPr>
        </p:nvSpPr>
        <p:spPr>
          <a:xfrm>
            <a:off x="6629017" y="3206200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57" name="Google Shape;2857;p49"/>
          <p:cNvSpPr txBox="1">
            <a:spLocks noGrp="1"/>
          </p:cNvSpPr>
          <p:nvPr>
            <p:ph type="title" idx="15" hasCustomPrompt="1"/>
          </p:nvPr>
        </p:nvSpPr>
        <p:spPr>
          <a:xfrm>
            <a:off x="8673051" y="3206200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58" name="Google Shape;2858;p49"/>
          <p:cNvSpPr/>
          <p:nvPr/>
        </p:nvSpPr>
        <p:spPr>
          <a:xfrm rot="13500000">
            <a:off x="10670706" y="429079"/>
            <a:ext cx="4440333" cy="3693884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rgbClr val="C3C3C3">
              <a:alpha val="258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9" name="Google Shape;2859;p49"/>
          <p:cNvGrpSpPr/>
          <p:nvPr/>
        </p:nvGrpSpPr>
        <p:grpSpPr>
          <a:xfrm rot="10800000">
            <a:off x="-1138774" y="3107466"/>
            <a:ext cx="3292231" cy="5136452"/>
            <a:chOff x="5682575" y="1978175"/>
            <a:chExt cx="986525" cy="1539150"/>
          </a:xfrm>
        </p:grpSpPr>
        <p:sp>
          <p:nvSpPr>
            <p:cNvPr id="2860" name="Google Shape;2860;p49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9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9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9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9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9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9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9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9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9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9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9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9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9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9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9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9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9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9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9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9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9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9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9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9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9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9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9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9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9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9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9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9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9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9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9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9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9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9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9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9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9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9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9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9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9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9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9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9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9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9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9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9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9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9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9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9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9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9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9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9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9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9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9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9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9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9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9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9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9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9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9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9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9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9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9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9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9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9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9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9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9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9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9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9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9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9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9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9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9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9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9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9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9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9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9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9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9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9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9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9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9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4" name="Google Shape;2964;p49"/>
          <p:cNvSpPr/>
          <p:nvPr/>
        </p:nvSpPr>
        <p:spPr>
          <a:xfrm rot="19661081">
            <a:off x="7880003" y="-2263574"/>
            <a:ext cx="3183927" cy="3187387"/>
          </a:xfrm>
          <a:custGeom>
            <a:avLst/>
            <a:gdLst/>
            <a:ahLst/>
            <a:cxnLst/>
            <a:rect l="l" t="t" r="r" b="b"/>
            <a:pathLst>
              <a:path w="75457" h="75539" extrusionOk="0">
                <a:moveTo>
                  <a:pt x="35469" y="0"/>
                </a:moveTo>
                <a:lnTo>
                  <a:pt x="4947" y="16852"/>
                </a:lnTo>
                <a:lnTo>
                  <a:pt x="0" y="40696"/>
                </a:lnTo>
                <a:lnTo>
                  <a:pt x="15781" y="62858"/>
                </a:lnTo>
                <a:lnTo>
                  <a:pt x="31314" y="67805"/>
                </a:lnTo>
                <a:lnTo>
                  <a:pt x="46171" y="70411"/>
                </a:lnTo>
                <a:lnTo>
                  <a:pt x="68432" y="75539"/>
                </a:lnTo>
                <a:lnTo>
                  <a:pt x="75044" y="67047"/>
                </a:lnTo>
                <a:lnTo>
                  <a:pt x="75456" y="23234"/>
                </a:lnTo>
                <a:lnTo>
                  <a:pt x="3546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5" name="Google Shape;2965;p49"/>
          <p:cNvGrpSpPr/>
          <p:nvPr/>
        </p:nvGrpSpPr>
        <p:grpSpPr>
          <a:xfrm>
            <a:off x="6875843" y="5845210"/>
            <a:ext cx="5068373" cy="2614133"/>
            <a:chOff x="2411875" y="3496450"/>
            <a:chExt cx="1948675" cy="1005075"/>
          </a:xfrm>
        </p:grpSpPr>
        <p:sp>
          <p:nvSpPr>
            <p:cNvPr id="2966" name="Google Shape;2966;p49"/>
            <p:cNvSpPr/>
            <p:nvPr/>
          </p:nvSpPr>
          <p:spPr>
            <a:xfrm>
              <a:off x="2411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9"/>
            <p:cNvSpPr/>
            <p:nvPr/>
          </p:nvSpPr>
          <p:spPr>
            <a:xfrm>
              <a:off x="2519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9"/>
            <p:cNvSpPr/>
            <p:nvPr/>
          </p:nvSpPr>
          <p:spPr>
            <a:xfrm>
              <a:off x="2627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507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9"/>
            <p:cNvSpPr/>
            <p:nvPr/>
          </p:nvSpPr>
          <p:spPr>
            <a:xfrm>
              <a:off x="2735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9"/>
            <p:cNvSpPr/>
            <p:nvPr/>
          </p:nvSpPr>
          <p:spPr>
            <a:xfrm>
              <a:off x="2843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9"/>
            <p:cNvSpPr/>
            <p:nvPr/>
          </p:nvSpPr>
          <p:spPr>
            <a:xfrm>
              <a:off x="2951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9"/>
            <p:cNvSpPr/>
            <p:nvPr/>
          </p:nvSpPr>
          <p:spPr>
            <a:xfrm>
              <a:off x="3059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7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9"/>
            <p:cNvSpPr/>
            <p:nvPr/>
          </p:nvSpPr>
          <p:spPr>
            <a:xfrm>
              <a:off x="3167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9"/>
            <p:cNvSpPr/>
            <p:nvPr/>
          </p:nvSpPr>
          <p:spPr>
            <a:xfrm>
              <a:off x="3275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9"/>
            <p:cNvSpPr/>
            <p:nvPr/>
          </p:nvSpPr>
          <p:spPr>
            <a:xfrm>
              <a:off x="3383125" y="3496450"/>
              <a:ext cx="437800" cy="1005075"/>
            </a:xfrm>
            <a:custGeom>
              <a:avLst/>
              <a:gdLst/>
              <a:ahLst/>
              <a:cxnLst/>
              <a:rect l="l" t="t" r="r" b="b"/>
              <a:pathLst>
                <a:path w="17512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2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9"/>
            <p:cNvSpPr/>
            <p:nvPr/>
          </p:nvSpPr>
          <p:spPr>
            <a:xfrm>
              <a:off x="34911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9"/>
            <p:cNvSpPr/>
            <p:nvPr/>
          </p:nvSpPr>
          <p:spPr>
            <a:xfrm>
              <a:off x="3599125" y="3496450"/>
              <a:ext cx="437425" cy="1005075"/>
            </a:xfrm>
            <a:custGeom>
              <a:avLst/>
              <a:gdLst/>
              <a:ahLst/>
              <a:cxnLst/>
              <a:rect l="l" t="t" r="r" b="b"/>
              <a:pathLst>
                <a:path w="17497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6" y="40203"/>
                  </a:lnTo>
                  <a:lnTo>
                    <a:pt x="174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9"/>
            <p:cNvSpPr/>
            <p:nvPr/>
          </p:nvSpPr>
          <p:spPr>
            <a:xfrm>
              <a:off x="3706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9"/>
            <p:cNvSpPr/>
            <p:nvPr/>
          </p:nvSpPr>
          <p:spPr>
            <a:xfrm>
              <a:off x="3814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9"/>
            <p:cNvSpPr/>
            <p:nvPr/>
          </p:nvSpPr>
          <p:spPr>
            <a:xfrm>
              <a:off x="3922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1" name="Google Shape;2981;p49"/>
          <p:cNvSpPr/>
          <p:nvPr/>
        </p:nvSpPr>
        <p:spPr>
          <a:xfrm rot="11409895">
            <a:off x="132555" y="5468275"/>
            <a:ext cx="3884909" cy="3367975"/>
          </a:xfrm>
          <a:custGeom>
            <a:avLst/>
            <a:gdLst/>
            <a:ahLst/>
            <a:cxnLst/>
            <a:rect l="l" t="t" r="r" b="b"/>
            <a:pathLst>
              <a:path w="77617" h="69621" extrusionOk="0">
                <a:moveTo>
                  <a:pt x="43978" y="1"/>
                </a:moveTo>
                <a:lnTo>
                  <a:pt x="29583" y="15072"/>
                </a:lnTo>
                <a:lnTo>
                  <a:pt x="13324" y="19261"/>
                </a:lnTo>
                <a:lnTo>
                  <a:pt x="0" y="27704"/>
                </a:lnTo>
                <a:lnTo>
                  <a:pt x="2886" y="56973"/>
                </a:lnTo>
                <a:lnTo>
                  <a:pt x="26911" y="59298"/>
                </a:lnTo>
                <a:lnTo>
                  <a:pt x="39592" y="62497"/>
                </a:lnTo>
                <a:lnTo>
                  <a:pt x="56939" y="69620"/>
                </a:lnTo>
                <a:lnTo>
                  <a:pt x="77617" y="55587"/>
                </a:lnTo>
                <a:lnTo>
                  <a:pt x="74088" y="38752"/>
                </a:lnTo>
                <a:lnTo>
                  <a:pt x="63073" y="27390"/>
                </a:lnTo>
                <a:lnTo>
                  <a:pt x="60187" y="8229"/>
                </a:lnTo>
                <a:lnTo>
                  <a:pt x="439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3">
  <p:cSld name="CUSTOM_9_1_1">
    <p:spTree>
      <p:nvGrpSpPr>
        <p:cNvPr id="1" name="Shape 2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3" name="Google Shape;2983;p50"/>
          <p:cNvSpPr txBox="1">
            <a:spLocks noGrp="1"/>
          </p:cNvSpPr>
          <p:nvPr>
            <p:ph type="title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sp>
        <p:nvSpPr>
          <p:cNvPr id="2984" name="Google Shape;2984;p50"/>
          <p:cNvSpPr txBox="1">
            <a:spLocks noGrp="1"/>
          </p:cNvSpPr>
          <p:nvPr>
            <p:ph type="title" idx="2"/>
          </p:nvPr>
        </p:nvSpPr>
        <p:spPr>
          <a:xfrm>
            <a:off x="2059000" y="4042000"/>
            <a:ext cx="2229200" cy="6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985" name="Google Shape;2985;p50"/>
          <p:cNvSpPr txBox="1">
            <a:spLocks noGrp="1"/>
          </p:cNvSpPr>
          <p:nvPr>
            <p:ph type="subTitle" idx="1"/>
          </p:nvPr>
        </p:nvSpPr>
        <p:spPr>
          <a:xfrm>
            <a:off x="1606267" y="4494233"/>
            <a:ext cx="2487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986" name="Google Shape;2986;p50"/>
          <p:cNvSpPr txBox="1">
            <a:spLocks noGrp="1"/>
          </p:cNvSpPr>
          <p:nvPr>
            <p:ph type="title" idx="3"/>
          </p:nvPr>
        </p:nvSpPr>
        <p:spPr>
          <a:xfrm>
            <a:off x="7916633" y="4042000"/>
            <a:ext cx="2229200" cy="6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987" name="Google Shape;2987;p50"/>
          <p:cNvSpPr txBox="1">
            <a:spLocks noGrp="1"/>
          </p:cNvSpPr>
          <p:nvPr>
            <p:ph type="subTitle" idx="4"/>
          </p:nvPr>
        </p:nvSpPr>
        <p:spPr>
          <a:xfrm>
            <a:off x="7916633" y="4494233"/>
            <a:ext cx="2487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988" name="Google Shape;2988;p50"/>
          <p:cNvSpPr txBox="1">
            <a:spLocks noGrp="1"/>
          </p:cNvSpPr>
          <p:nvPr>
            <p:ph type="title" idx="5"/>
          </p:nvPr>
        </p:nvSpPr>
        <p:spPr>
          <a:xfrm>
            <a:off x="9197433" y="3940400"/>
            <a:ext cx="1973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989" name="Google Shape;2989;p50"/>
          <p:cNvSpPr txBox="1">
            <a:spLocks noGrp="1"/>
          </p:cNvSpPr>
          <p:nvPr>
            <p:ph type="subTitle" idx="6"/>
          </p:nvPr>
        </p:nvSpPr>
        <p:spPr>
          <a:xfrm>
            <a:off x="9197433" y="4494233"/>
            <a:ext cx="1973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990" name="Google Shape;2990;p50"/>
          <p:cNvSpPr txBox="1">
            <a:spLocks noGrp="1"/>
          </p:cNvSpPr>
          <p:nvPr>
            <p:ph type="title" idx="7"/>
          </p:nvPr>
        </p:nvSpPr>
        <p:spPr>
          <a:xfrm>
            <a:off x="2024467" y="1520167"/>
            <a:ext cx="222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991" name="Google Shape;2991;p50"/>
          <p:cNvSpPr txBox="1">
            <a:spLocks noGrp="1"/>
          </p:cNvSpPr>
          <p:nvPr>
            <p:ph type="subTitle" idx="8"/>
          </p:nvPr>
        </p:nvSpPr>
        <p:spPr>
          <a:xfrm>
            <a:off x="1766467" y="2074000"/>
            <a:ext cx="2487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992" name="Google Shape;2992;p50"/>
          <p:cNvSpPr txBox="1">
            <a:spLocks noGrp="1"/>
          </p:cNvSpPr>
          <p:nvPr>
            <p:ph type="title" idx="9"/>
          </p:nvPr>
        </p:nvSpPr>
        <p:spPr>
          <a:xfrm>
            <a:off x="7951152" y="1520167"/>
            <a:ext cx="222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993" name="Google Shape;2993;p50"/>
          <p:cNvSpPr txBox="1">
            <a:spLocks noGrp="1"/>
          </p:cNvSpPr>
          <p:nvPr>
            <p:ph type="subTitle" idx="13"/>
          </p:nvPr>
        </p:nvSpPr>
        <p:spPr>
          <a:xfrm>
            <a:off x="7951172" y="2074000"/>
            <a:ext cx="2487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994" name="Google Shape;2994;p50"/>
          <p:cNvSpPr txBox="1">
            <a:spLocks noGrp="1"/>
          </p:cNvSpPr>
          <p:nvPr>
            <p:ph type="title" idx="14" hasCustomPrompt="1"/>
          </p:nvPr>
        </p:nvSpPr>
        <p:spPr>
          <a:xfrm>
            <a:off x="1454967" y="3155400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95" name="Google Shape;2995;p50"/>
          <p:cNvSpPr txBox="1">
            <a:spLocks noGrp="1"/>
          </p:cNvSpPr>
          <p:nvPr>
            <p:ph type="title" idx="15" hasCustomPrompt="1"/>
          </p:nvPr>
        </p:nvSpPr>
        <p:spPr>
          <a:xfrm>
            <a:off x="3498984" y="3155400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96" name="Google Shape;2996;p50"/>
          <p:cNvSpPr txBox="1">
            <a:spLocks noGrp="1"/>
          </p:cNvSpPr>
          <p:nvPr>
            <p:ph type="title" idx="16" hasCustomPrompt="1"/>
          </p:nvPr>
        </p:nvSpPr>
        <p:spPr>
          <a:xfrm>
            <a:off x="5543000" y="3155400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97" name="Google Shape;2997;p50"/>
          <p:cNvSpPr txBox="1">
            <a:spLocks noGrp="1"/>
          </p:cNvSpPr>
          <p:nvPr>
            <p:ph type="title" idx="17" hasCustomPrompt="1"/>
          </p:nvPr>
        </p:nvSpPr>
        <p:spPr>
          <a:xfrm>
            <a:off x="7587033" y="3155400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98" name="Google Shape;2998;p50"/>
          <p:cNvSpPr txBox="1">
            <a:spLocks noGrp="1"/>
          </p:cNvSpPr>
          <p:nvPr>
            <p:ph type="title" idx="18" hasCustomPrompt="1"/>
          </p:nvPr>
        </p:nvSpPr>
        <p:spPr>
          <a:xfrm>
            <a:off x="9631067" y="3155400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99" name="Google Shape;2999;p50"/>
          <p:cNvSpPr/>
          <p:nvPr/>
        </p:nvSpPr>
        <p:spPr>
          <a:xfrm rot="13500000">
            <a:off x="10670706" y="429079"/>
            <a:ext cx="4440333" cy="3693884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rgbClr val="C3C3C3">
              <a:alpha val="258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0" name="Google Shape;3000;p50"/>
          <p:cNvSpPr/>
          <p:nvPr/>
        </p:nvSpPr>
        <p:spPr>
          <a:xfrm rot="11409895">
            <a:off x="-1214179" y="5817275"/>
            <a:ext cx="3884909" cy="3367975"/>
          </a:xfrm>
          <a:custGeom>
            <a:avLst/>
            <a:gdLst/>
            <a:ahLst/>
            <a:cxnLst/>
            <a:rect l="l" t="t" r="r" b="b"/>
            <a:pathLst>
              <a:path w="77617" h="69621" extrusionOk="0">
                <a:moveTo>
                  <a:pt x="43978" y="1"/>
                </a:moveTo>
                <a:lnTo>
                  <a:pt x="29583" y="15072"/>
                </a:lnTo>
                <a:lnTo>
                  <a:pt x="13324" y="19261"/>
                </a:lnTo>
                <a:lnTo>
                  <a:pt x="0" y="27704"/>
                </a:lnTo>
                <a:lnTo>
                  <a:pt x="2886" y="56973"/>
                </a:lnTo>
                <a:lnTo>
                  <a:pt x="26911" y="59298"/>
                </a:lnTo>
                <a:lnTo>
                  <a:pt x="39592" y="62497"/>
                </a:lnTo>
                <a:lnTo>
                  <a:pt x="56939" y="69620"/>
                </a:lnTo>
                <a:lnTo>
                  <a:pt x="77617" y="55587"/>
                </a:lnTo>
                <a:lnTo>
                  <a:pt x="74088" y="38752"/>
                </a:lnTo>
                <a:lnTo>
                  <a:pt x="63073" y="27390"/>
                </a:lnTo>
                <a:lnTo>
                  <a:pt x="60187" y="8229"/>
                </a:lnTo>
                <a:lnTo>
                  <a:pt x="439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1" name="Google Shape;3001;p50"/>
          <p:cNvSpPr/>
          <p:nvPr/>
        </p:nvSpPr>
        <p:spPr>
          <a:xfrm rot="19661081">
            <a:off x="7880003" y="-2263574"/>
            <a:ext cx="3183927" cy="3187387"/>
          </a:xfrm>
          <a:custGeom>
            <a:avLst/>
            <a:gdLst/>
            <a:ahLst/>
            <a:cxnLst/>
            <a:rect l="l" t="t" r="r" b="b"/>
            <a:pathLst>
              <a:path w="75457" h="75539" extrusionOk="0">
                <a:moveTo>
                  <a:pt x="35469" y="0"/>
                </a:moveTo>
                <a:lnTo>
                  <a:pt x="4947" y="16852"/>
                </a:lnTo>
                <a:lnTo>
                  <a:pt x="0" y="40696"/>
                </a:lnTo>
                <a:lnTo>
                  <a:pt x="15781" y="62858"/>
                </a:lnTo>
                <a:lnTo>
                  <a:pt x="31314" y="67805"/>
                </a:lnTo>
                <a:lnTo>
                  <a:pt x="46171" y="70411"/>
                </a:lnTo>
                <a:lnTo>
                  <a:pt x="68432" y="75539"/>
                </a:lnTo>
                <a:lnTo>
                  <a:pt x="75044" y="67047"/>
                </a:lnTo>
                <a:lnTo>
                  <a:pt x="75456" y="23234"/>
                </a:lnTo>
                <a:lnTo>
                  <a:pt x="3546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2" name="Google Shape;3002;p50"/>
          <p:cNvGrpSpPr/>
          <p:nvPr/>
        </p:nvGrpSpPr>
        <p:grpSpPr>
          <a:xfrm>
            <a:off x="6849276" y="6031043"/>
            <a:ext cx="5068373" cy="2614133"/>
            <a:chOff x="2411875" y="3496450"/>
            <a:chExt cx="1948675" cy="1005075"/>
          </a:xfrm>
        </p:grpSpPr>
        <p:sp>
          <p:nvSpPr>
            <p:cNvPr id="3003" name="Google Shape;3003;p50"/>
            <p:cNvSpPr/>
            <p:nvPr/>
          </p:nvSpPr>
          <p:spPr>
            <a:xfrm>
              <a:off x="2411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50"/>
            <p:cNvSpPr/>
            <p:nvPr/>
          </p:nvSpPr>
          <p:spPr>
            <a:xfrm>
              <a:off x="2519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50"/>
            <p:cNvSpPr/>
            <p:nvPr/>
          </p:nvSpPr>
          <p:spPr>
            <a:xfrm>
              <a:off x="2627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507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50"/>
            <p:cNvSpPr/>
            <p:nvPr/>
          </p:nvSpPr>
          <p:spPr>
            <a:xfrm>
              <a:off x="2735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50"/>
            <p:cNvSpPr/>
            <p:nvPr/>
          </p:nvSpPr>
          <p:spPr>
            <a:xfrm>
              <a:off x="2843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50"/>
            <p:cNvSpPr/>
            <p:nvPr/>
          </p:nvSpPr>
          <p:spPr>
            <a:xfrm>
              <a:off x="2951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50"/>
            <p:cNvSpPr/>
            <p:nvPr/>
          </p:nvSpPr>
          <p:spPr>
            <a:xfrm>
              <a:off x="3059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7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50"/>
            <p:cNvSpPr/>
            <p:nvPr/>
          </p:nvSpPr>
          <p:spPr>
            <a:xfrm>
              <a:off x="3167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50"/>
            <p:cNvSpPr/>
            <p:nvPr/>
          </p:nvSpPr>
          <p:spPr>
            <a:xfrm>
              <a:off x="3275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50"/>
            <p:cNvSpPr/>
            <p:nvPr/>
          </p:nvSpPr>
          <p:spPr>
            <a:xfrm>
              <a:off x="3383125" y="3496450"/>
              <a:ext cx="437800" cy="1005075"/>
            </a:xfrm>
            <a:custGeom>
              <a:avLst/>
              <a:gdLst/>
              <a:ahLst/>
              <a:cxnLst/>
              <a:rect l="l" t="t" r="r" b="b"/>
              <a:pathLst>
                <a:path w="17512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2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50"/>
            <p:cNvSpPr/>
            <p:nvPr/>
          </p:nvSpPr>
          <p:spPr>
            <a:xfrm>
              <a:off x="34911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50"/>
            <p:cNvSpPr/>
            <p:nvPr/>
          </p:nvSpPr>
          <p:spPr>
            <a:xfrm>
              <a:off x="3599125" y="3496450"/>
              <a:ext cx="437425" cy="1005075"/>
            </a:xfrm>
            <a:custGeom>
              <a:avLst/>
              <a:gdLst/>
              <a:ahLst/>
              <a:cxnLst/>
              <a:rect l="l" t="t" r="r" b="b"/>
              <a:pathLst>
                <a:path w="17497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6" y="40203"/>
                  </a:lnTo>
                  <a:lnTo>
                    <a:pt x="174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0"/>
            <p:cNvSpPr/>
            <p:nvPr/>
          </p:nvSpPr>
          <p:spPr>
            <a:xfrm>
              <a:off x="3706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0"/>
            <p:cNvSpPr/>
            <p:nvPr/>
          </p:nvSpPr>
          <p:spPr>
            <a:xfrm>
              <a:off x="3814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0"/>
            <p:cNvSpPr/>
            <p:nvPr/>
          </p:nvSpPr>
          <p:spPr>
            <a:xfrm>
              <a:off x="3922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8" name="Google Shape;3018;p50"/>
          <p:cNvGrpSpPr/>
          <p:nvPr/>
        </p:nvGrpSpPr>
        <p:grpSpPr>
          <a:xfrm rot="10800000">
            <a:off x="-1687374" y="-2723234"/>
            <a:ext cx="3292231" cy="5136452"/>
            <a:chOff x="5682575" y="1978175"/>
            <a:chExt cx="986525" cy="1539150"/>
          </a:xfrm>
        </p:grpSpPr>
        <p:sp>
          <p:nvSpPr>
            <p:cNvPr id="3019" name="Google Shape;3019;p50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0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50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0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50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50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50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50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50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0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0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0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50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50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0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0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0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50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50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50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50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50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50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50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50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50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50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50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50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50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0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0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50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50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50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50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50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50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50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50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50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50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50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50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50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50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50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50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50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50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50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50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50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50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50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50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50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50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50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50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50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50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50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50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50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50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50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50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50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50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50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50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50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50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50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50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50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50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50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50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50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50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50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50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50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50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50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50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50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50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50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50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50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50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50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50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50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50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50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50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50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50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50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50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4">
  <p:cSld name="CUSTOM_9_1_1_1">
    <p:spTree>
      <p:nvGrpSpPr>
        <p:cNvPr id="1" name="Shape 3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" name="Google Shape;3124;p51"/>
          <p:cNvSpPr txBox="1">
            <a:spLocks noGrp="1"/>
          </p:cNvSpPr>
          <p:nvPr>
            <p:ph type="title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sp>
        <p:nvSpPr>
          <p:cNvPr id="3125" name="Google Shape;3125;p51"/>
          <p:cNvSpPr txBox="1">
            <a:spLocks noGrp="1"/>
          </p:cNvSpPr>
          <p:nvPr>
            <p:ph type="title" idx="2"/>
          </p:nvPr>
        </p:nvSpPr>
        <p:spPr>
          <a:xfrm>
            <a:off x="1021367" y="3940400"/>
            <a:ext cx="1973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126" name="Google Shape;3126;p51"/>
          <p:cNvSpPr txBox="1">
            <a:spLocks noGrp="1"/>
          </p:cNvSpPr>
          <p:nvPr>
            <p:ph type="subTitle" idx="1"/>
          </p:nvPr>
        </p:nvSpPr>
        <p:spPr>
          <a:xfrm>
            <a:off x="1021367" y="4494233"/>
            <a:ext cx="1973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127" name="Google Shape;3127;p51"/>
          <p:cNvSpPr txBox="1">
            <a:spLocks noGrp="1"/>
          </p:cNvSpPr>
          <p:nvPr>
            <p:ph type="title" idx="3"/>
          </p:nvPr>
        </p:nvSpPr>
        <p:spPr>
          <a:xfrm>
            <a:off x="5109400" y="3940400"/>
            <a:ext cx="1973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128" name="Google Shape;3128;p51"/>
          <p:cNvSpPr txBox="1">
            <a:spLocks noGrp="1"/>
          </p:cNvSpPr>
          <p:nvPr>
            <p:ph type="subTitle" idx="4"/>
          </p:nvPr>
        </p:nvSpPr>
        <p:spPr>
          <a:xfrm>
            <a:off x="5109400" y="4494233"/>
            <a:ext cx="1973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129" name="Google Shape;3129;p51"/>
          <p:cNvSpPr txBox="1">
            <a:spLocks noGrp="1"/>
          </p:cNvSpPr>
          <p:nvPr>
            <p:ph type="title" idx="5"/>
          </p:nvPr>
        </p:nvSpPr>
        <p:spPr>
          <a:xfrm>
            <a:off x="9197433" y="3940400"/>
            <a:ext cx="1973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130" name="Google Shape;3130;p51"/>
          <p:cNvSpPr txBox="1">
            <a:spLocks noGrp="1"/>
          </p:cNvSpPr>
          <p:nvPr>
            <p:ph type="subTitle" idx="6"/>
          </p:nvPr>
        </p:nvSpPr>
        <p:spPr>
          <a:xfrm>
            <a:off x="9197433" y="4494233"/>
            <a:ext cx="1973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131" name="Google Shape;3131;p51"/>
          <p:cNvSpPr txBox="1">
            <a:spLocks noGrp="1"/>
          </p:cNvSpPr>
          <p:nvPr>
            <p:ph type="title" idx="7"/>
          </p:nvPr>
        </p:nvSpPr>
        <p:spPr>
          <a:xfrm>
            <a:off x="2937400" y="1215367"/>
            <a:ext cx="222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132" name="Google Shape;3132;p51"/>
          <p:cNvSpPr txBox="1">
            <a:spLocks noGrp="1"/>
          </p:cNvSpPr>
          <p:nvPr>
            <p:ph type="subTitle" idx="8"/>
          </p:nvPr>
        </p:nvSpPr>
        <p:spPr>
          <a:xfrm>
            <a:off x="2937400" y="1769200"/>
            <a:ext cx="2229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133" name="Google Shape;3133;p51"/>
          <p:cNvSpPr txBox="1">
            <a:spLocks noGrp="1"/>
          </p:cNvSpPr>
          <p:nvPr>
            <p:ph type="title" idx="9"/>
          </p:nvPr>
        </p:nvSpPr>
        <p:spPr>
          <a:xfrm>
            <a:off x="7025419" y="1215367"/>
            <a:ext cx="222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134" name="Google Shape;3134;p51"/>
          <p:cNvSpPr txBox="1">
            <a:spLocks noGrp="1"/>
          </p:cNvSpPr>
          <p:nvPr>
            <p:ph type="subTitle" idx="13"/>
          </p:nvPr>
        </p:nvSpPr>
        <p:spPr>
          <a:xfrm>
            <a:off x="7025419" y="1769200"/>
            <a:ext cx="2229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135" name="Google Shape;3135;p51"/>
          <p:cNvSpPr txBox="1">
            <a:spLocks noGrp="1"/>
          </p:cNvSpPr>
          <p:nvPr>
            <p:ph type="title" idx="14" hasCustomPrompt="1"/>
          </p:nvPr>
        </p:nvSpPr>
        <p:spPr>
          <a:xfrm>
            <a:off x="1454967" y="3155400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36" name="Google Shape;3136;p51"/>
          <p:cNvSpPr txBox="1">
            <a:spLocks noGrp="1"/>
          </p:cNvSpPr>
          <p:nvPr>
            <p:ph type="title" idx="15" hasCustomPrompt="1"/>
          </p:nvPr>
        </p:nvSpPr>
        <p:spPr>
          <a:xfrm>
            <a:off x="3498984" y="3155400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37" name="Google Shape;3137;p51"/>
          <p:cNvSpPr txBox="1">
            <a:spLocks noGrp="1"/>
          </p:cNvSpPr>
          <p:nvPr>
            <p:ph type="title" idx="16" hasCustomPrompt="1"/>
          </p:nvPr>
        </p:nvSpPr>
        <p:spPr>
          <a:xfrm>
            <a:off x="5543000" y="3155400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38" name="Google Shape;3138;p51"/>
          <p:cNvSpPr txBox="1">
            <a:spLocks noGrp="1"/>
          </p:cNvSpPr>
          <p:nvPr>
            <p:ph type="title" idx="17" hasCustomPrompt="1"/>
          </p:nvPr>
        </p:nvSpPr>
        <p:spPr>
          <a:xfrm>
            <a:off x="7587033" y="3155400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39" name="Google Shape;3139;p51"/>
          <p:cNvSpPr txBox="1">
            <a:spLocks noGrp="1"/>
          </p:cNvSpPr>
          <p:nvPr>
            <p:ph type="title" idx="18" hasCustomPrompt="1"/>
          </p:nvPr>
        </p:nvSpPr>
        <p:spPr>
          <a:xfrm>
            <a:off x="9631067" y="3155400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5">
  <p:cSld name="CUSTOM_9_1_1_1_1"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p52"/>
          <p:cNvSpPr txBox="1">
            <a:spLocks noGrp="1"/>
          </p:cNvSpPr>
          <p:nvPr>
            <p:ph type="title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sp>
        <p:nvSpPr>
          <p:cNvPr id="3142" name="Google Shape;3142;p52"/>
          <p:cNvSpPr txBox="1">
            <a:spLocks noGrp="1"/>
          </p:cNvSpPr>
          <p:nvPr>
            <p:ph type="title" idx="2" hasCustomPrompt="1"/>
          </p:nvPr>
        </p:nvSpPr>
        <p:spPr>
          <a:xfrm>
            <a:off x="1454967" y="2259851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43" name="Google Shape;3143;p52"/>
          <p:cNvSpPr txBox="1">
            <a:spLocks noGrp="1"/>
          </p:cNvSpPr>
          <p:nvPr>
            <p:ph type="title" idx="3" hasCustomPrompt="1"/>
          </p:nvPr>
        </p:nvSpPr>
        <p:spPr>
          <a:xfrm>
            <a:off x="3498984" y="2259851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44" name="Google Shape;3144;p52"/>
          <p:cNvSpPr txBox="1">
            <a:spLocks noGrp="1"/>
          </p:cNvSpPr>
          <p:nvPr>
            <p:ph type="title" idx="4" hasCustomPrompt="1"/>
          </p:nvPr>
        </p:nvSpPr>
        <p:spPr>
          <a:xfrm>
            <a:off x="5543000" y="2259851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45" name="Google Shape;3145;p52"/>
          <p:cNvSpPr txBox="1">
            <a:spLocks noGrp="1"/>
          </p:cNvSpPr>
          <p:nvPr>
            <p:ph type="title" idx="5" hasCustomPrompt="1"/>
          </p:nvPr>
        </p:nvSpPr>
        <p:spPr>
          <a:xfrm>
            <a:off x="7587033" y="2259851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46" name="Google Shape;3146;p52"/>
          <p:cNvSpPr txBox="1">
            <a:spLocks noGrp="1"/>
          </p:cNvSpPr>
          <p:nvPr>
            <p:ph type="title" idx="6" hasCustomPrompt="1"/>
          </p:nvPr>
        </p:nvSpPr>
        <p:spPr>
          <a:xfrm>
            <a:off x="9631067" y="2259851"/>
            <a:ext cx="11060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7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47" name="Google Shape;3147;p52"/>
          <p:cNvSpPr/>
          <p:nvPr/>
        </p:nvSpPr>
        <p:spPr>
          <a:xfrm rot="8100000" flipH="1">
            <a:off x="-3120128" y="457446"/>
            <a:ext cx="4440333" cy="3693884"/>
          </a:xfrm>
          <a:custGeom>
            <a:avLst/>
            <a:gdLst/>
            <a:ahLst/>
            <a:cxnLst/>
            <a:rect l="l" t="t" r="r" b="b"/>
            <a:pathLst>
              <a:path w="92013" h="76545" extrusionOk="0">
                <a:moveTo>
                  <a:pt x="29188" y="0"/>
                </a:moveTo>
                <a:lnTo>
                  <a:pt x="1" y="27307"/>
                </a:lnTo>
                <a:lnTo>
                  <a:pt x="1188" y="55207"/>
                </a:lnTo>
                <a:lnTo>
                  <a:pt x="24933" y="75423"/>
                </a:lnTo>
                <a:lnTo>
                  <a:pt x="43616" y="76545"/>
                </a:lnTo>
                <a:lnTo>
                  <a:pt x="60848" y="75275"/>
                </a:lnTo>
                <a:lnTo>
                  <a:pt x="87049" y="74731"/>
                </a:lnTo>
                <a:lnTo>
                  <a:pt x="92013" y="63436"/>
                </a:lnTo>
                <a:lnTo>
                  <a:pt x="80173" y="14610"/>
                </a:lnTo>
                <a:lnTo>
                  <a:pt x="29188" y="0"/>
                </a:lnTo>
                <a:close/>
              </a:path>
            </a:pathLst>
          </a:custGeom>
          <a:solidFill>
            <a:srgbClr val="C3C3C3">
              <a:alpha val="258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8" name="Google Shape;3148;p52"/>
          <p:cNvSpPr/>
          <p:nvPr/>
        </p:nvSpPr>
        <p:spPr>
          <a:xfrm rot="10190105" flipH="1">
            <a:off x="9320182" y="5845642"/>
            <a:ext cx="3884909" cy="3367975"/>
          </a:xfrm>
          <a:custGeom>
            <a:avLst/>
            <a:gdLst/>
            <a:ahLst/>
            <a:cxnLst/>
            <a:rect l="l" t="t" r="r" b="b"/>
            <a:pathLst>
              <a:path w="77617" h="69621" extrusionOk="0">
                <a:moveTo>
                  <a:pt x="43978" y="1"/>
                </a:moveTo>
                <a:lnTo>
                  <a:pt x="29583" y="15072"/>
                </a:lnTo>
                <a:lnTo>
                  <a:pt x="13324" y="19261"/>
                </a:lnTo>
                <a:lnTo>
                  <a:pt x="0" y="27704"/>
                </a:lnTo>
                <a:lnTo>
                  <a:pt x="2886" y="56973"/>
                </a:lnTo>
                <a:lnTo>
                  <a:pt x="26911" y="59298"/>
                </a:lnTo>
                <a:lnTo>
                  <a:pt x="39592" y="62497"/>
                </a:lnTo>
                <a:lnTo>
                  <a:pt x="56939" y="69620"/>
                </a:lnTo>
                <a:lnTo>
                  <a:pt x="77617" y="55587"/>
                </a:lnTo>
                <a:lnTo>
                  <a:pt x="74088" y="38752"/>
                </a:lnTo>
                <a:lnTo>
                  <a:pt x="63073" y="27390"/>
                </a:lnTo>
                <a:lnTo>
                  <a:pt x="60187" y="8229"/>
                </a:lnTo>
                <a:lnTo>
                  <a:pt x="439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9" name="Google Shape;3149;p52"/>
          <p:cNvSpPr/>
          <p:nvPr/>
        </p:nvSpPr>
        <p:spPr>
          <a:xfrm rot="1938919" flipH="1">
            <a:off x="926982" y="-2235207"/>
            <a:ext cx="3183927" cy="3187387"/>
          </a:xfrm>
          <a:custGeom>
            <a:avLst/>
            <a:gdLst/>
            <a:ahLst/>
            <a:cxnLst/>
            <a:rect l="l" t="t" r="r" b="b"/>
            <a:pathLst>
              <a:path w="75457" h="75539" extrusionOk="0">
                <a:moveTo>
                  <a:pt x="35469" y="0"/>
                </a:moveTo>
                <a:lnTo>
                  <a:pt x="4947" y="16852"/>
                </a:lnTo>
                <a:lnTo>
                  <a:pt x="0" y="40696"/>
                </a:lnTo>
                <a:lnTo>
                  <a:pt x="15781" y="62858"/>
                </a:lnTo>
                <a:lnTo>
                  <a:pt x="31314" y="67805"/>
                </a:lnTo>
                <a:lnTo>
                  <a:pt x="46171" y="70411"/>
                </a:lnTo>
                <a:lnTo>
                  <a:pt x="68432" y="75539"/>
                </a:lnTo>
                <a:lnTo>
                  <a:pt x="75044" y="67047"/>
                </a:lnTo>
                <a:lnTo>
                  <a:pt x="75456" y="23234"/>
                </a:lnTo>
                <a:lnTo>
                  <a:pt x="3546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0" name="Google Shape;3150;p52"/>
          <p:cNvGrpSpPr/>
          <p:nvPr/>
        </p:nvGrpSpPr>
        <p:grpSpPr>
          <a:xfrm flipH="1">
            <a:off x="73262" y="6059410"/>
            <a:ext cx="5068373" cy="2614133"/>
            <a:chOff x="2411875" y="3496450"/>
            <a:chExt cx="1948675" cy="1005075"/>
          </a:xfrm>
        </p:grpSpPr>
        <p:sp>
          <p:nvSpPr>
            <p:cNvPr id="3151" name="Google Shape;3151;p52"/>
            <p:cNvSpPr/>
            <p:nvPr/>
          </p:nvSpPr>
          <p:spPr>
            <a:xfrm>
              <a:off x="2411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52"/>
            <p:cNvSpPr/>
            <p:nvPr/>
          </p:nvSpPr>
          <p:spPr>
            <a:xfrm>
              <a:off x="25198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52"/>
            <p:cNvSpPr/>
            <p:nvPr/>
          </p:nvSpPr>
          <p:spPr>
            <a:xfrm>
              <a:off x="2627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507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52"/>
            <p:cNvSpPr/>
            <p:nvPr/>
          </p:nvSpPr>
          <p:spPr>
            <a:xfrm>
              <a:off x="273547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52"/>
            <p:cNvSpPr/>
            <p:nvPr/>
          </p:nvSpPr>
          <p:spPr>
            <a:xfrm>
              <a:off x="2843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52"/>
            <p:cNvSpPr/>
            <p:nvPr/>
          </p:nvSpPr>
          <p:spPr>
            <a:xfrm>
              <a:off x="2951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52"/>
            <p:cNvSpPr/>
            <p:nvPr/>
          </p:nvSpPr>
          <p:spPr>
            <a:xfrm>
              <a:off x="30595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7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52"/>
            <p:cNvSpPr/>
            <p:nvPr/>
          </p:nvSpPr>
          <p:spPr>
            <a:xfrm>
              <a:off x="3167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52"/>
            <p:cNvSpPr/>
            <p:nvPr/>
          </p:nvSpPr>
          <p:spPr>
            <a:xfrm>
              <a:off x="3275100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52"/>
            <p:cNvSpPr/>
            <p:nvPr/>
          </p:nvSpPr>
          <p:spPr>
            <a:xfrm>
              <a:off x="3383125" y="3496450"/>
              <a:ext cx="437800" cy="1005075"/>
            </a:xfrm>
            <a:custGeom>
              <a:avLst/>
              <a:gdLst/>
              <a:ahLst/>
              <a:cxnLst/>
              <a:rect l="l" t="t" r="r" b="b"/>
              <a:pathLst>
                <a:path w="17512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2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52"/>
            <p:cNvSpPr/>
            <p:nvPr/>
          </p:nvSpPr>
          <p:spPr>
            <a:xfrm>
              <a:off x="34911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52"/>
            <p:cNvSpPr/>
            <p:nvPr/>
          </p:nvSpPr>
          <p:spPr>
            <a:xfrm>
              <a:off x="3599125" y="3496450"/>
              <a:ext cx="437425" cy="1005075"/>
            </a:xfrm>
            <a:custGeom>
              <a:avLst/>
              <a:gdLst/>
              <a:ahLst/>
              <a:cxnLst/>
              <a:rect l="l" t="t" r="r" b="b"/>
              <a:pathLst>
                <a:path w="17497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06" y="40203"/>
                  </a:lnTo>
                  <a:lnTo>
                    <a:pt x="174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52"/>
            <p:cNvSpPr/>
            <p:nvPr/>
          </p:nvSpPr>
          <p:spPr>
            <a:xfrm>
              <a:off x="3706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0" y="40203"/>
                  </a:lnTo>
                  <a:lnTo>
                    <a:pt x="1023" y="40203"/>
                  </a:lnTo>
                  <a:lnTo>
                    <a:pt x="17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52"/>
            <p:cNvSpPr/>
            <p:nvPr/>
          </p:nvSpPr>
          <p:spPr>
            <a:xfrm>
              <a:off x="3814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52"/>
            <p:cNvSpPr/>
            <p:nvPr/>
          </p:nvSpPr>
          <p:spPr>
            <a:xfrm>
              <a:off x="3922725" y="3496450"/>
              <a:ext cx="437825" cy="1005075"/>
            </a:xfrm>
            <a:custGeom>
              <a:avLst/>
              <a:gdLst/>
              <a:ahLst/>
              <a:cxnLst/>
              <a:rect l="l" t="t" r="r" b="b"/>
              <a:pathLst>
                <a:path w="17513" h="40203" extrusionOk="0">
                  <a:moveTo>
                    <a:pt x="16490" y="1"/>
                  </a:moveTo>
                  <a:lnTo>
                    <a:pt x="1" y="40203"/>
                  </a:lnTo>
                  <a:lnTo>
                    <a:pt x="1023" y="40203"/>
                  </a:lnTo>
                  <a:lnTo>
                    <a:pt x="17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6" name="Google Shape;3166;p52"/>
          <p:cNvGrpSpPr/>
          <p:nvPr/>
        </p:nvGrpSpPr>
        <p:grpSpPr>
          <a:xfrm rot="10800000" flipH="1">
            <a:off x="10386055" y="-2694867"/>
            <a:ext cx="3292231" cy="5136452"/>
            <a:chOff x="5682575" y="1978175"/>
            <a:chExt cx="986525" cy="1539150"/>
          </a:xfrm>
        </p:grpSpPr>
        <p:sp>
          <p:nvSpPr>
            <p:cNvPr id="3167" name="Google Shape;3167;p52"/>
            <p:cNvSpPr/>
            <p:nvPr/>
          </p:nvSpPr>
          <p:spPr>
            <a:xfrm>
              <a:off x="568257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52"/>
            <p:cNvSpPr/>
            <p:nvPr/>
          </p:nvSpPr>
          <p:spPr>
            <a:xfrm>
              <a:off x="58211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52"/>
            <p:cNvSpPr/>
            <p:nvPr/>
          </p:nvSpPr>
          <p:spPr>
            <a:xfrm>
              <a:off x="595960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52"/>
            <p:cNvSpPr/>
            <p:nvPr/>
          </p:nvSpPr>
          <p:spPr>
            <a:xfrm>
              <a:off x="6097700" y="1978175"/>
              <a:ext cx="17775" cy="15075"/>
            </a:xfrm>
            <a:custGeom>
              <a:avLst/>
              <a:gdLst/>
              <a:ahLst/>
              <a:cxnLst/>
              <a:rect l="l" t="t" r="r" b="b"/>
              <a:pathLst>
                <a:path w="711" h="603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52"/>
            <p:cNvSpPr/>
            <p:nvPr/>
          </p:nvSpPr>
          <p:spPr>
            <a:xfrm>
              <a:off x="6236225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52"/>
            <p:cNvSpPr/>
            <p:nvPr/>
          </p:nvSpPr>
          <p:spPr>
            <a:xfrm>
              <a:off x="63747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8" y="577"/>
                    <a:pt x="325" y="607"/>
                    <a:pt x="401" y="607"/>
                  </a:cubicBezTo>
                  <a:cubicBezTo>
                    <a:pt x="555" y="607"/>
                    <a:pt x="699" y="485"/>
                    <a:pt x="710" y="297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52"/>
            <p:cNvSpPr/>
            <p:nvPr/>
          </p:nvSpPr>
          <p:spPr>
            <a:xfrm>
              <a:off x="6512825" y="197817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9" y="577"/>
                    <a:pt x="335" y="607"/>
                    <a:pt x="410" y="607"/>
                  </a:cubicBezTo>
                  <a:cubicBezTo>
                    <a:pt x="562" y="607"/>
                    <a:pt x="710" y="485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52"/>
            <p:cNvSpPr/>
            <p:nvPr/>
          </p:nvSpPr>
          <p:spPr>
            <a:xfrm>
              <a:off x="6651350" y="1978175"/>
              <a:ext cx="17750" cy="15075"/>
            </a:xfrm>
            <a:custGeom>
              <a:avLst/>
              <a:gdLst/>
              <a:ahLst/>
              <a:cxnLst/>
              <a:rect l="l" t="t" r="r" b="b"/>
              <a:pathLst>
                <a:path w="710" h="603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7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52"/>
            <p:cNvSpPr/>
            <p:nvPr/>
          </p:nvSpPr>
          <p:spPr>
            <a:xfrm>
              <a:off x="568257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52"/>
            <p:cNvSpPr/>
            <p:nvPr/>
          </p:nvSpPr>
          <p:spPr>
            <a:xfrm>
              <a:off x="58211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52"/>
            <p:cNvSpPr/>
            <p:nvPr/>
          </p:nvSpPr>
          <p:spPr>
            <a:xfrm>
              <a:off x="595960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52"/>
            <p:cNvSpPr/>
            <p:nvPr/>
          </p:nvSpPr>
          <p:spPr>
            <a:xfrm>
              <a:off x="6097700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52"/>
            <p:cNvSpPr/>
            <p:nvPr/>
          </p:nvSpPr>
          <p:spPr>
            <a:xfrm>
              <a:off x="6236225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52"/>
            <p:cNvSpPr/>
            <p:nvPr/>
          </p:nvSpPr>
          <p:spPr>
            <a:xfrm>
              <a:off x="63747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52"/>
            <p:cNvSpPr/>
            <p:nvPr/>
          </p:nvSpPr>
          <p:spPr>
            <a:xfrm>
              <a:off x="6512825" y="210515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52"/>
            <p:cNvSpPr/>
            <p:nvPr/>
          </p:nvSpPr>
          <p:spPr>
            <a:xfrm>
              <a:off x="6651350" y="210515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52"/>
            <p:cNvSpPr/>
            <p:nvPr/>
          </p:nvSpPr>
          <p:spPr>
            <a:xfrm>
              <a:off x="5682575" y="2232500"/>
              <a:ext cx="18050" cy="15100"/>
            </a:xfrm>
            <a:custGeom>
              <a:avLst/>
              <a:gdLst/>
              <a:ahLst/>
              <a:cxnLst/>
              <a:rect l="l" t="t" r="r" b="b"/>
              <a:pathLst>
                <a:path w="722" h="604" extrusionOk="0">
                  <a:moveTo>
                    <a:pt x="441" y="0"/>
                  </a:moveTo>
                  <a:cubicBezTo>
                    <a:pt x="432" y="0"/>
                    <a:pt x="423" y="1"/>
                    <a:pt x="413" y="2"/>
                  </a:cubicBezTo>
                  <a:cubicBezTo>
                    <a:pt x="133" y="2"/>
                    <a:pt x="1" y="332"/>
                    <a:pt x="199" y="513"/>
                  </a:cubicBezTo>
                  <a:cubicBezTo>
                    <a:pt x="262" y="576"/>
                    <a:pt x="337" y="604"/>
                    <a:pt x="411" y="604"/>
                  </a:cubicBezTo>
                  <a:cubicBezTo>
                    <a:pt x="571" y="604"/>
                    <a:pt x="721" y="474"/>
                    <a:pt x="710" y="282"/>
                  </a:cubicBezTo>
                  <a:cubicBezTo>
                    <a:pt x="710" y="127"/>
                    <a:pt x="593" y="0"/>
                    <a:pt x="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52"/>
            <p:cNvSpPr/>
            <p:nvPr/>
          </p:nvSpPr>
          <p:spPr>
            <a:xfrm>
              <a:off x="58211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52"/>
            <p:cNvSpPr/>
            <p:nvPr/>
          </p:nvSpPr>
          <p:spPr>
            <a:xfrm>
              <a:off x="595960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52"/>
            <p:cNvSpPr/>
            <p:nvPr/>
          </p:nvSpPr>
          <p:spPr>
            <a:xfrm>
              <a:off x="6097700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52"/>
            <p:cNvSpPr/>
            <p:nvPr/>
          </p:nvSpPr>
          <p:spPr>
            <a:xfrm>
              <a:off x="6236225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52"/>
            <p:cNvSpPr/>
            <p:nvPr/>
          </p:nvSpPr>
          <p:spPr>
            <a:xfrm>
              <a:off x="63747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52"/>
            <p:cNvSpPr/>
            <p:nvPr/>
          </p:nvSpPr>
          <p:spPr>
            <a:xfrm>
              <a:off x="6512825" y="2232125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52"/>
            <p:cNvSpPr/>
            <p:nvPr/>
          </p:nvSpPr>
          <p:spPr>
            <a:xfrm>
              <a:off x="6651350" y="2232125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52"/>
            <p:cNvSpPr/>
            <p:nvPr/>
          </p:nvSpPr>
          <p:spPr>
            <a:xfrm>
              <a:off x="568257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64" y="577"/>
                    <a:pt x="342" y="606"/>
                    <a:pt x="417" y="606"/>
                  </a:cubicBezTo>
                  <a:cubicBezTo>
                    <a:pt x="569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52"/>
            <p:cNvSpPr/>
            <p:nvPr/>
          </p:nvSpPr>
          <p:spPr>
            <a:xfrm>
              <a:off x="58211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52"/>
            <p:cNvSpPr/>
            <p:nvPr/>
          </p:nvSpPr>
          <p:spPr>
            <a:xfrm>
              <a:off x="595960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7" y="606"/>
                    <a:pt x="405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52"/>
            <p:cNvSpPr/>
            <p:nvPr/>
          </p:nvSpPr>
          <p:spPr>
            <a:xfrm>
              <a:off x="6097700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49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52"/>
            <p:cNvSpPr/>
            <p:nvPr/>
          </p:nvSpPr>
          <p:spPr>
            <a:xfrm>
              <a:off x="6236225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396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52"/>
            <p:cNvSpPr/>
            <p:nvPr/>
          </p:nvSpPr>
          <p:spPr>
            <a:xfrm>
              <a:off x="63747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397" y="0"/>
                  </a:moveTo>
                  <a:cubicBezTo>
                    <a:pt x="133" y="0"/>
                    <a:pt x="1" y="330"/>
                    <a:pt x="182" y="511"/>
                  </a:cubicBezTo>
                  <a:cubicBezTo>
                    <a:pt x="248" y="577"/>
                    <a:pt x="325" y="606"/>
                    <a:pt x="401" y="606"/>
                  </a:cubicBezTo>
                  <a:cubicBezTo>
                    <a:pt x="555" y="606"/>
                    <a:pt x="699" y="485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52"/>
            <p:cNvSpPr/>
            <p:nvPr/>
          </p:nvSpPr>
          <p:spPr>
            <a:xfrm>
              <a:off x="6512825" y="2359100"/>
              <a:ext cx="17775" cy="15150"/>
            </a:xfrm>
            <a:custGeom>
              <a:avLst/>
              <a:gdLst/>
              <a:ahLst/>
              <a:cxnLst/>
              <a:rect l="l" t="t" r="r" b="b"/>
              <a:pathLst>
                <a:path w="711" h="606" extrusionOk="0">
                  <a:moveTo>
                    <a:pt x="413" y="0"/>
                  </a:moveTo>
                  <a:cubicBezTo>
                    <a:pt x="133" y="0"/>
                    <a:pt x="1" y="330"/>
                    <a:pt x="199" y="511"/>
                  </a:cubicBezTo>
                  <a:cubicBezTo>
                    <a:pt x="259" y="577"/>
                    <a:pt x="335" y="606"/>
                    <a:pt x="410" y="606"/>
                  </a:cubicBezTo>
                  <a:cubicBezTo>
                    <a:pt x="562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52"/>
            <p:cNvSpPr/>
            <p:nvPr/>
          </p:nvSpPr>
          <p:spPr>
            <a:xfrm>
              <a:off x="6651350" y="235910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413" y="0"/>
                  </a:moveTo>
                  <a:cubicBezTo>
                    <a:pt x="132" y="0"/>
                    <a:pt x="0" y="330"/>
                    <a:pt x="198" y="511"/>
                  </a:cubicBezTo>
                  <a:cubicBezTo>
                    <a:pt x="258" y="577"/>
                    <a:pt x="334" y="606"/>
                    <a:pt x="409" y="606"/>
                  </a:cubicBezTo>
                  <a:cubicBezTo>
                    <a:pt x="561" y="606"/>
                    <a:pt x="710" y="485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52"/>
            <p:cNvSpPr/>
            <p:nvPr/>
          </p:nvSpPr>
          <p:spPr>
            <a:xfrm>
              <a:off x="568257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52"/>
            <p:cNvSpPr/>
            <p:nvPr/>
          </p:nvSpPr>
          <p:spPr>
            <a:xfrm>
              <a:off x="58211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52"/>
            <p:cNvSpPr/>
            <p:nvPr/>
          </p:nvSpPr>
          <p:spPr>
            <a:xfrm>
              <a:off x="595960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52"/>
            <p:cNvSpPr/>
            <p:nvPr/>
          </p:nvSpPr>
          <p:spPr>
            <a:xfrm>
              <a:off x="6097700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52"/>
            <p:cNvSpPr/>
            <p:nvPr/>
          </p:nvSpPr>
          <p:spPr>
            <a:xfrm>
              <a:off x="6236225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52"/>
            <p:cNvSpPr/>
            <p:nvPr/>
          </p:nvSpPr>
          <p:spPr>
            <a:xfrm>
              <a:off x="63747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1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52"/>
            <p:cNvSpPr/>
            <p:nvPr/>
          </p:nvSpPr>
          <p:spPr>
            <a:xfrm>
              <a:off x="6512825" y="2486050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1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52"/>
            <p:cNvSpPr/>
            <p:nvPr/>
          </p:nvSpPr>
          <p:spPr>
            <a:xfrm>
              <a:off x="6651350" y="2486050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1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52"/>
            <p:cNvSpPr/>
            <p:nvPr/>
          </p:nvSpPr>
          <p:spPr>
            <a:xfrm>
              <a:off x="568257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52"/>
            <p:cNvSpPr/>
            <p:nvPr/>
          </p:nvSpPr>
          <p:spPr>
            <a:xfrm>
              <a:off x="58211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52"/>
            <p:cNvSpPr/>
            <p:nvPr/>
          </p:nvSpPr>
          <p:spPr>
            <a:xfrm>
              <a:off x="595960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52"/>
            <p:cNvSpPr/>
            <p:nvPr/>
          </p:nvSpPr>
          <p:spPr>
            <a:xfrm>
              <a:off x="6097700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49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52"/>
            <p:cNvSpPr/>
            <p:nvPr/>
          </p:nvSpPr>
          <p:spPr>
            <a:xfrm>
              <a:off x="6236225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396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52"/>
            <p:cNvSpPr/>
            <p:nvPr/>
          </p:nvSpPr>
          <p:spPr>
            <a:xfrm>
              <a:off x="63747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397" y="1"/>
                  </a:moveTo>
                  <a:cubicBezTo>
                    <a:pt x="133" y="1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52"/>
            <p:cNvSpPr/>
            <p:nvPr/>
          </p:nvSpPr>
          <p:spPr>
            <a:xfrm>
              <a:off x="6512825" y="2613025"/>
              <a:ext cx="17775" cy="15200"/>
            </a:xfrm>
            <a:custGeom>
              <a:avLst/>
              <a:gdLst/>
              <a:ahLst/>
              <a:cxnLst/>
              <a:rect l="l" t="t" r="r" b="b"/>
              <a:pathLst>
                <a:path w="711" h="608" extrusionOk="0">
                  <a:moveTo>
                    <a:pt x="413" y="1"/>
                  </a:moveTo>
                  <a:cubicBezTo>
                    <a:pt x="133" y="1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52"/>
            <p:cNvSpPr/>
            <p:nvPr/>
          </p:nvSpPr>
          <p:spPr>
            <a:xfrm>
              <a:off x="6651350" y="2613025"/>
              <a:ext cx="17750" cy="15200"/>
            </a:xfrm>
            <a:custGeom>
              <a:avLst/>
              <a:gdLst/>
              <a:ahLst/>
              <a:cxnLst/>
              <a:rect l="l" t="t" r="r" b="b"/>
              <a:pathLst>
                <a:path w="710" h="608" extrusionOk="0">
                  <a:moveTo>
                    <a:pt x="413" y="1"/>
                  </a:moveTo>
                  <a:cubicBezTo>
                    <a:pt x="132" y="1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52"/>
            <p:cNvSpPr/>
            <p:nvPr/>
          </p:nvSpPr>
          <p:spPr>
            <a:xfrm>
              <a:off x="568257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65" y="578"/>
                    <a:pt x="344" y="607"/>
                    <a:pt x="419" y="607"/>
                  </a:cubicBezTo>
                  <a:cubicBezTo>
                    <a:pt x="571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52"/>
            <p:cNvSpPr/>
            <p:nvPr/>
          </p:nvSpPr>
          <p:spPr>
            <a:xfrm>
              <a:off x="58211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52"/>
            <p:cNvSpPr/>
            <p:nvPr/>
          </p:nvSpPr>
          <p:spPr>
            <a:xfrm>
              <a:off x="595960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9" y="607"/>
                    <a:pt x="407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52"/>
            <p:cNvSpPr/>
            <p:nvPr/>
          </p:nvSpPr>
          <p:spPr>
            <a:xfrm>
              <a:off x="6097700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49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52"/>
            <p:cNvSpPr/>
            <p:nvPr/>
          </p:nvSpPr>
          <p:spPr>
            <a:xfrm>
              <a:off x="6236225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396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1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52"/>
            <p:cNvSpPr/>
            <p:nvPr/>
          </p:nvSpPr>
          <p:spPr>
            <a:xfrm>
              <a:off x="63747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397" y="0"/>
                  </a:moveTo>
                  <a:cubicBezTo>
                    <a:pt x="133" y="0"/>
                    <a:pt x="1" y="330"/>
                    <a:pt x="182" y="512"/>
                  </a:cubicBezTo>
                  <a:cubicBezTo>
                    <a:pt x="248" y="578"/>
                    <a:pt x="327" y="607"/>
                    <a:pt x="403" y="607"/>
                  </a:cubicBezTo>
                  <a:cubicBezTo>
                    <a:pt x="556" y="607"/>
                    <a:pt x="699" y="490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52"/>
            <p:cNvSpPr/>
            <p:nvPr/>
          </p:nvSpPr>
          <p:spPr>
            <a:xfrm>
              <a:off x="6512825" y="2740000"/>
              <a:ext cx="17775" cy="15175"/>
            </a:xfrm>
            <a:custGeom>
              <a:avLst/>
              <a:gdLst/>
              <a:ahLst/>
              <a:cxnLst/>
              <a:rect l="l" t="t" r="r" b="b"/>
              <a:pathLst>
                <a:path w="711" h="607" extrusionOk="0">
                  <a:moveTo>
                    <a:pt x="413" y="0"/>
                  </a:moveTo>
                  <a:cubicBezTo>
                    <a:pt x="133" y="0"/>
                    <a:pt x="1" y="330"/>
                    <a:pt x="199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52"/>
            <p:cNvSpPr/>
            <p:nvPr/>
          </p:nvSpPr>
          <p:spPr>
            <a:xfrm>
              <a:off x="6651350" y="2740000"/>
              <a:ext cx="17750" cy="15175"/>
            </a:xfrm>
            <a:custGeom>
              <a:avLst/>
              <a:gdLst/>
              <a:ahLst/>
              <a:cxnLst/>
              <a:rect l="l" t="t" r="r" b="b"/>
              <a:pathLst>
                <a:path w="710" h="607" extrusionOk="0">
                  <a:moveTo>
                    <a:pt x="413" y="0"/>
                  </a:moveTo>
                  <a:cubicBezTo>
                    <a:pt x="132" y="0"/>
                    <a:pt x="0" y="330"/>
                    <a:pt x="198" y="512"/>
                  </a:cubicBezTo>
                  <a:cubicBezTo>
                    <a:pt x="259" y="578"/>
                    <a:pt x="336" y="607"/>
                    <a:pt x="412" y="607"/>
                  </a:cubicBezTo>
                  <a:cubicBezTo>
                    <a:pt x="563" y="607"/>
                    <a:pt x="710" y="490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52"/>
            <p:cNvSpPr/>
            <p:nvPr/>
          </p:nvSpPr>
          <p:spPr>
            <a:xfrm>
              <a:off x="568257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52"/>
            <p:cNvSpPr/>
            <p:nvPr/>
          </p:nvSpPr>
          <p:spPr>
            <a:xfrm>
              <a:off x="58211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52"/>
            <p:cNvSpPr/>
            <p:nvPr/>
          </p:nvSpPr>
          <p:spPr>
            <a:xfrm>
              <a:off x="595960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52"/>
            <p:cNvSpPr/>
            <p:nvPr/>
          </p:nvSpPr>
          <p:spPr>
            <a:xfrm>
              <a:off x="6097700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52"/>
            <p:cNvSpPr/>
            <p:nvPr/>
          </p:nvSpPr>
          <p:spPr>
            <a:xfrm>
              <a:off x="6236225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52"/>
            <p:cNvSpPr/>
            <p:nvPr/>
          </p:nvSpPr>
          <p:spPr>
            <a:xfrm>
              <a:off x="63747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4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52"/>
            <p:cNvSpPr/>
            <p:nvPr/>
          </p:nvSpPr>
          <p:spPr>
            <a:xfrm>
              <a:off x="6512825" y="2866975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52"/>
            <p:cNvSpPr/>
            <p:nvPr/>
          </p:nvSpPr>
          <p:spPr>
            <a:xfrm>
              <a:off x="6651350" y="2866975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4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52"/>
            <p:cNvSpPr/>
            <p:nvPr/>
          </p:nvSpPr>
          <p:spPr>
            <a:xfrm>
              <a:off x="568257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62" y="586"/>
                    <a:pt x="337" y="612"/>
                    <a:pt x="409" y="612"/>
                  </a:cubicBezTo>
                  <a:cubicBezTo>
                    <a:pt x="565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52"/>
            <p:cNvSpPr/>
            <p:nvPr/>
          </p:nvSpPr>
          <p:spPr>
            <a:xfrm>
              <a:off x="58211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52"/>
            <p:cNvSpPr/>
            <p:nvPr/>
          </p:nvSpPr>
          <p:spPr>
            <a:xfrm>
              <a:off x="595960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2" y="612"/>
                    <a:pt x="397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52"/>
            <p:cNvSpPr/>
            <p:nvPr/>
          </p:nvSpPr>
          <p:spPr>
            <a:xfrm>
              <a:off x="6097700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49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52"/>
            <p:cNvSpPr/>
            <p:nvPr/>
          </p:nvSpPr>
          <p:spPr>
            <a:xfrm>
              <a:off x="6236225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396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52"/>
            <p:cNvSpPr/>
            <p:nvPr/>
          </p:nvSpPr>
          <p:spPr>
            <a:xfrm>
              <a:off x="63747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397" y="0"/>
                  </a:moveTo>
                  <a:cubicBezTo>
                    <a:pt x="133" y="0"/>
                    <a:pt x="1" y="330"/>
                    <a:pt x="182" y="528"/>
                  </a:cubicBezTo>
                  <a:cubicBezTo>
                    <a:pt x="245" y="586"/>
                    <a:pt x="320" y="612"/>
                    <a:pt x="394" y="612"/>
                  </a:cubicBezTo>
                  <a:cubicBezTo>
                    <a:pt x="550" y="612"/>
                    <a:pt x="699" y="493"/>
                    <a:pt x="710" y="313"/>
                  </a:cubicBezTo>
                  <a:cubicBezTo>
                    <a:pt x="710" y="148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52"/>
            <p:cNvSpPr/>
            <p:nvPr/>
          </p:nvSpPr>
          <p:spPr>
            <a:xfrm>
              <a:off x="6512825" y="2993950"/>
              <a:ext cx="17775" cy="15300"/>
            </a:xfrm>
            <a:custGeom>
              <a:avLst/>
              <a:gdLst/>
              <a:ahLst/>
              <a:cxnLst/>
              <a:rect l="l" t="t" r="r" b="b"/>
              <a:pathLst>
                <a:path w="711" h="612" extrusionOk="0">
                  <a:moveTo>
                    <a:pt x="413" y="0"/>
                  </a:moveTo>
                  <a:cubicBezTo>
                    <a:pt x="133" y="0"/>
                    <a:pt x="1" y="330"/>
                    <a:pt x="199" y="528"/>
                  </a:cubicBezTo>
                  <a:cubicBezTo>
                    <a:pt x="257" y="586"/>
                    <a:pt x="330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52"/>
            <p:cNvSpPr/>
            <p:nvPr/>
          </p:nvSpPr>
          <p:spPr>
            <a:xfrm>
              <a:off x="6651350" y="2993950"/>
              <a:ext cx="17750" cy="15300"/>
            </a:xfrm>
            <a:custGeom>
              <a:avLst/>
              <a:gdLst/>
              <a:ahLst/>
              <a:cxnLst/>
              <a:rect l="l" t="t" r="r" b="b"/>
              <a:pathLst>
                <a:path w="710" h="612" extrusionOk="0">
                  <a:moveTo>
                    <a:pt x="413" y="0"/>
                  </a:moveTo>
                  <a:cubicBezTo>
                    <a:pt x="132" y="0"/>
                    <a:pt x="0" y="330"/>
                    <a:pt x="198" y="528"/>
                  </a:cubicBezTo>
                  <a:cubicBezTo>
                    <a:pt x="256" y="586"/>
                    <a:pt x="329" y="612"/>
                    <a:pt x="402" y="612"/>
                  </a:cubicBezTo>
                  <a:cubicBezTo>
                    <a:pt x="557" y="612"/>
                    <a:pt x="710" y="493"/>
                    <a:pt x="710" y="313"/>
                  </a:cubicBezTo>
                  <a:cubicBezTo>
                    <a:pt x="710" y="148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52"/>
            <p:cNvSpPr/>
            <p:nvPr/>
          </p:nvSpPr>
          <p:spPr>
            <a:xfrm>
              <a:off x="568257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49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52"/>
            <p:cNvSpPr/>
            <p:nvPr/>
          </p:nvSpPr>
          <p:spPr>
            <a:xfrm>
              <a:off x="58211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29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52"/>
            <p:cNvSpPr/>
            <p:nvPr/>
          </p:nvSpPr>
          <p:spPr>
            <a:xfrm>
              <a:off x="595960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2" y="0"/>
                  </a:moveTo>
                  <a:cubicBezTo>
                    <a:pt x="414" y="0"/>
                    <a:pt x="405" y="1"/>
                    <a:pt x="397" y="1"/>
                  </a:cubicBezTo>
                  <a:cubicBezTo>
                    <a:pt x="133" y="1"/>
                    <a:pt x="1" y="315"/>
                    <a:pt x="182" y="513"/>
                  </a:cubicBezTo>
                  <a:cubicBezTo>
                    <a:pt x="245" y="570"/>
                    <a:pt x="322" y="596"/>
                    <a:pt x="397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76" y="0"/>
                    <a:pt x="4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52"/>
            <p:cNvSpPr/>
            <p:nvPr/>
          </p:nvSpPr>
          <p:spPr>
            <a:xfrm>
              <a:off x="6097700" y="3121300"/>
              <a:ext cx="17775" cy="14925"/>
            </a:xfrm>
            <a:custGeom>
              <a:avLst/>
              <a:gdLst/>
              <a:ahLst/>
              <a:cxnLst/>
              <a:rect l="l" t="t" r="r" b="b"/>
              <a:pathLst>
                <a:path w="711" h="597" extrusionOk="0">
                  <a:moveTo>
                    <a:pt x="438" y="0"/>
                  </a:moveTo>
                  <a:cubicBezTo>
                    <a:pt x="430" y="0"/>
                    <a:pt x="422" y="1"/>
                    <a:pt x="413" y="1"/>
                  </a:cubicBezTo>
                  <a:cubicBezTo>
                    <a:pt x="133" y="1"/>
                    <a:pt x="1" y="315"/>
                    <a:pt x="199" y="513"/>
                  </a:cubicBezTo>
                  <a:cubicBezTo>
                    <a:pt x="262" y="570"/>
                    <a:pt x="337" y="596"/>
                    <a:pt x="409" y="596"/>
                  </a:cubicBezTo>
                  <a:cubicBezTo>
                    <a:pt x="565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52"/>
            <p:cNvSpPr/>
            <p:nvPr/>
          </p:nvSpPr>
          <p:spPr>
            <a:xfrm>
              <a:off x="6236225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24" y="0"/>
                  </a:moveTo>
                  <a:cubicBezTo>
                    <a:pt x="415" y="0"/>
                    <a:pt x="406" y="1"/>
                    <a:pt x="396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52"/>
            <p:cNvSpPr/>
            <p:nvPr/>
          </p:nvSpPr>
          <p:spPr>
            <a:xfrm>
              <a:off x="63748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73" y="1"/>
                  </a:moveTo>
                  <a:cubicBezTo>
                    <a:pt x="122" y="1"/>
                    <a:pt x="0" y="319"/>
                    <a:pt x="177" y="513"/>
                  </a:cubicBezTo>
                  <a:cubicBezTo>
                    <a:pt x="240" y="570"/>
                    <a:pt x="317" y="596"/>
                    <a:pt x="392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57" y="1"/>
                    <a:pt x="392" y="1"/>
                  </a:cubicBezTo>
                  <a:cubicBezTo>
                    <a:pt x="385" y="1"/>
                    <a:pt x="379" y="1"/>
                    <a:pt x="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52"/>
            <p:cNvSpPr/>
            <p:nvPr/>
          </p:nvSpPr>
          <p:spPr>
            <a:xfrm>
              <a:off x="6512950" y="3121300"/>
              <a:ext cx="17650" cy="14925"/>
            </a:xfrm>
            <a:custGeom>
              <a:avLst/>
              <a:gdLst/>
              <a:ahLst/>
              <a:cxnLst/>
              <a:rect l="l" t="t" r="r" b="b"/>
              <a:pathLst>
                <a:path w="706" h="597" extrusionOk="0">
                  <a:moveTo>
                    <a:pt x="388" y="1"/>
                  </a:moveTo>
                  <a:cubicBezTo>
                    <a:pt x="122" y="1"/>
                    <a:pt x="1" y="319"/>
                    <a:pt x="194" y="513"/>
                  </a:cubicBezTo>
                  <a:cubicBezTo>
                    <a:pt x="252" y="570"/>
                    <a:pt x="325" y="596"/>
                    <a:pt x="397" y="596"/>
                  </a:cubicBezTo>
                  <a:cubicBezTo>
                    <a:pt x="552" y="596"/>
                    <a:pt x="705" y="478"/>
                    <a:pt x="705" y="298"/>
                  </a:cubicBezTo>
                  <a:cubicBezTo>
                    <a:pt x="705" y="133"/>
                    <a:pt x="573" y="1"/>
                    <a:pt x="408" y="1"/>
                  </a:cubicBezTo>
                  <a:cubicBezTo>
                    <a:pt x="401" y="1"/>
                    <a:pt x="395" y="1"/>
                    <a:pt x="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52"/>
            <p:cNvSpPr/>
            <p:nvPr/>
          </p:nvSpPr>
          <p:spPr>
            <a:xfrm>
              <a:off x="6651350" y="3121300"/>
              <a:ext cx="17750" cy="14925"/>
            </a:xfrm>
            <a:custGeom>
              <a:avLst/>
              <a:gdLst/>
              <a:ahLst/>
              <a:cxnLst/>
              <a:rect l="l" t="t" r="r" b="b"/>
              <a:pathLst>
                <a:path w="710" h="597" extrusionOk="0">
                  <a:moveTo>
                    <a:pt x="438" y="0"/>
                  </a:moveTo>
                  <a:cubicBezTo>
                    <a:pt x="430" y="0"/>
                    <a:pt x="421" y="1"/>
                    <a:pt x="413" y="1"/>
                  </a:cubicBezTo>
                  <a:cubicBezTo>
                    <a:pt x="132" y="1"/>
                    <a:pt x="0" y="315"/>
                    <a:pt x="198" y="513"/>
                  </a:cubicBezTo>
                  <a:cubicBezTo>
                    <a:pt x="256" y="570"/>
                    <a:pt x="329" y="596"/>
                    <a:pt x="402" y="596"/>
                  </a:cubicBezTo>
                  <a:cubicBezTo>
                    <a:pt x="557" y="596"/>
                    <a:pt x="710" y="478"/>
                    <a:pt x="710" y="298"/>
                  </a:cubicBezTo>
                  <a:cubicBezTo>
                    <a:pt x="710" y="142"/>
                    <a:pt x="591" y="0"/>
                    <a:pt x="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52"/>
            <p:cNvSpPr/>
            <p:nvPr/>
          </p:nvSpPr>
          <p:spPr>
            <a:xfrm>
              <a:off x="5682575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49" y="0"/>
                    <a:pt x="1" y="313"/>
                    <a:pt x="199" y="511"/>
                  </a:cubicBezTo>
                  <a:cubicBezTo>
                    <a:pt x="262" y="569"/>
                    <a:pt x="337" y="595"/>
                    <a:pt x="409" y="595"/>
                  </a:cubicBezTo>
                  <a:cubicBezTo>
                    <a:pt x="565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52"/>
            <p:cNvSpPr/>
            <p:nvPr/>
          </p:nvSpPr>
          <p:spPr>
            <a:xfrm>
              <a:off x="58211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52"/>
            <p:cNvSpPr/>
            <p:nvPr/>
          </p:nvSpPr>
          <p:spPr>
            <a:xfrm>
              <a:off x="595960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397" y="0"/>
                  </a:moveTo>
                  <a:cubicBezTo>
                    <a:pt x="133" y="0"/>
                    <a:pt x="1" y="313"/>
                    <a:pt x="182" y="511"/>
                  </a:cubicBezTo>
                  <a:cubicBezTo>
                    <a:pt x="245" y="569"/>
                    <a:pt x="322" y="595"/>
                    <a:pt x="397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62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52"/>
            <p:cNvSpPr/>
            <p:nvPr/>
          </p:nvSpPr>
          <p:spPr>
            <a:xfrm>
              <a:off x="6097700" y="3248250"/>
              <a:ext cx="17775" cy="14950"/>
            </a:xfrm>
            <a:custGeom>
              <a:avLst/>
              <a:gdLst/>
              <a:ahLst/>
              <a:cxnLst/>
              <a:rect l="l" t="t" r="r" b="b"/>
              <a:pathLst>
                <a:path w="711" h="598" extrusionOk="0">
                  <a:moveTo>
                    <a:pt x="438" y="1"/>
                  </a:moveTo>
                  <a:cubicBezTo>
                    <a:pt x="430" y="1"/>
                    <a:pt x="422" y="1"/>
                    <a:pt x="413" y="2"/>
                  </a:cubicBezTo>
                  <a:cubicBezTo>
                    <a:pt x="149" y="2"/>
                    <a:pt x="1" y="315"/>
                    <a:pt x="199" y="513"/>
                  </a:cubicBezTo>
                  <a:cubicBezTo>
                    <a:pt x="257" y="571"/>
                    <a:pt x="330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52"/>
            <p:cNvSpPr/>
            <p:nvPr/>
          </p:nvSpPr>
          <p:spPr>
            <a:xfrm>
              <a:off x="6236225" y="3248250"/>
              <a:ext cx="17750" cy="14950"/>
            </a:xfrm>
            <a:custGeom>
              <a:avLst/>
              <a:gdLst/>
              <a:ahLst/>
              <a:cxnLst/>
              <a:rect l="l" t="t" r="r" b="b"/>
              <a:pathLst>
                <a:path w="710" h="598" extrusionOk="0">
                  <a:moveTo>
                    <a:pt x="424" y="1"/>
                  </a:moveTo>
                  <a:cubicBezTo>
                    <a:pt x="415" y="1"/>
                    <a:pt x="406" y="1"/>
                    <a:pt x="396" y="2"/>
                  </a:cubicBezTo>
                  <a:cubicBezTo>
                    <a:pt x="132" y="2"/>
                    <a:pt x="0" y="315"/>
                    <a:pt x="198" y="513"/>
                  </a:cubicBezTo>
                  <a:cubicBezTo>
                    <a:pt x="256" y="571"/>
                    <a:pt x="329" y="597"/>
                    <a:pt x="402" y="597"/>
                  </a:cubicBezTo>
                  <a:cubicBezTo>
                    <a:pt x="557" y="597"/>
                    <a:pt x="710" y="479"/>
                    <a:pt x="710" y="299"/>
                  </a:cubicBezTo>
                  <a:cubicBezTo>
                    <a:pt x="710" y="143"/>
                    <a:pt x="591" y="1"/>
                    <a:pt x="4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52"/>
            <p:cNvSpPr/>
            <p:nvPr/>
          </p:nvSpPr>
          <p:spPr>
            <a:xfrm>
              <a:off x="63748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17" y="1"/>
                  </a:moveTo>
                  <a:cubicBezTo>
                    <a:pt x="409" y="1"/>
                    <a:pt x="400" y="1"/>
                    <a:pt x="392" y="2"/>
                  </a:cubicBezTo>
                  <a:cubicBezTo>
                    <a:pt x="385" y="2"/>
                    <a:pt x="379" y="2"/>
                    <a:pt x="373" y="2"/>
                  </a:cubicBezTo>
                  <a:cubicBezTo>
                    <a:pt x="122" y="2"/>
                    <a:pt x="0" y="320"/>
                    <a:pt x="177" y="513"/>
                  </a:cubicBezTo>
                  <a:cubicBezTo>
                    <a:pt x="240" y="571"/>
                    <a:pt x="315" y="597"/>
                    <a:pt x="389" y="597"/>
                  </a:cubicBezTo>
                  <a:cubicBezTo>
                    <a:pt x="545" y="597"/>
                    <a:pt x="694" y="479"/>
                    <a:pt x="705" y="299"/>
                  </a:cubicBezTo>
                  <a:cubicBezTo>
                    <a:pt x="705" y="143"/>
                    <a:pt x="571" y="1"/>
                    <a:pt x="4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52"/>
            <p:cNvSpPr/>
            <p:nvPr/>
          </p:nvSpPr>
          <p:spPr>
            <a:xfrm>
              <a:off x="6512950" y="3248250"/>
              <a:ext cx="17650" cy="14950"/>
            </a:xfrm>
            <a:custGeom>
              <a:avLst/>
              <a:gdLst/>
              <a:ahLst/>
              <a:cxnLst/>
              <a:rect l="l" t="t" r="r" b="b"/>
              <a:pathLst>
                <a:path w="706" h="598" extrusionOk="0">
                  <a:moveTo>
                    <a:pt x="433" y="1"/>
                  </a:moveTo>
                  <a:cubicBezTo>
                    <a:pt x="425" y="1"/>
                    <a:pt x="417" y="1"/>
                    <a:pt x="408" y="2"/>
                  </a:cubicBezTo>
                  <a:cubicBezTo>
                    <a:pt x="401" y="2"/>
                    <a:pt x="395" y="2"/>
                    <a:pt x="388" y="2"/>
                  </a:cubicBezTo>
                  <a:cubicBezTo>
                    <a:pt x="122" y="2"/>
                    <a:pt x="1" y="320"/>
                    <a:pt x="194" y="513"/>
                  </a:cubicBezTo>
                  <a:cubicBezTo>
                    <a:pt x="252" y="571"/>
                    <a:pt x="325" y="597"/>
                    <a:pt x="397" y="597"/>
                  </a:cubicBezTo>
                  <a:cubicBezTo>
                    <a:pt x="552" y="597"/>
                    <a:pt x="705" y="479"/>
                    <a:pt x="705" y="299"/>
                  </a:cubicBezTo>
                  <a:cubicBezTo>
                    <a:pt x="705" y="143"/>
                    <a:pt x="586" y="1"/>
                    <a:pt x="4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52"/>
            <p:cNvSpPr/>
            <p:nvPr/>
          </p:nvSpPr>
          <p:spPr>
            <a:xfrm>
              <a:off x="6651350" y="3248300"/>
              <a:ext cx="17750" cy="14900"/>
            </a:xfrm>
            <a:custGeom>
              <a:avLst/>
              <a:gdLst/>
              <a:ahLst/>
              <a:cxnLst/>
              <a:rect l="l" t="t" r="r" b="b"/>
              <a:pathLst>
                <a:path w="710" h="596" extrusionOk="0">
                  <a:moveTo>
                    <a:pt x="413" y="0"/>
                  </a:moveTo>
                  <a:cubicBezTo>
                    <a:pt x="132" y="0"/>
                    <a:pt x="0" y="313"/>
                    <a:pt x="198" y="511"/>
                  </a:cubicBezTo>
                  <a:cubicBezTo>
                    <a:pt x="256" y="569"/>
                    <a:pt x="329" y="595"/>
                    <a:pt x="402" y="595"/>
                  </a:cubicBezTo>
                  <a:cubicBezTo>
                    <a:pt x="557" y="595"/>
                    <a:pt x="710" y="477"/>
                    <a:pt x="710" y="297"/>
                  </a:cubicBezTo>
                  <a:cubicBezTo>
                    <a:pt x="710" y="132"/>
                    <a:pt x="578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52"/>
            <p:cNvSpPr/>
            <p:nvPr/>
          </p:nvSpPr>
          <p:spPr>
            <a:xfrm>
              <a:off x="568257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52"/>
            <p:cNvSpPr/>
            <p:nvPr/>
          </p:nvSpPr>
          <p:spPr>
            <a:xfrm>
              <a:off x="58211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52"/>
            <p:cNvSpPr/>
            <p:nvPr/>
          </p:nvSpPr>
          <p:spPr>
            <a:xfrm>
              <a:off x="595960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52"/>
            <p:cNvSpPr/>
            <p:nvPr/>
          </p:nvSpPr>
          <p:spPr>
            <a:xfrm>
              <a:off x="6097700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52"/>
            <p:cNvSpPr/>
            <p:nvPr/>
          </p:nvSpPr>
          <p:spPr>
            <a:xfrm>
              <a:off x="6236225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52"/>
            <p:cNvSpPr/>
            <p:nvPr/>
          </p:nvSpPr>
          <p:spPr>
            <a:xfrm>
              <a:off x="63747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52"/>
            <p:cNvSpPr/>
            <p:nvPr/>
          </p:nvSpPr>
          <p:spPr>
            <a:xfrm>
              <a:off x="6512825" y="3375250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52"/>
            <p:cNvSpPr/>
            <p:nvPr/>
          </p:nvSpPr>
          <p:spPr>
            <a:xfrm>
              <a:off x="6651350" y="3375250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52"/>
            <p:cNvSpPr/>
            <p:nvPr/>
          </p:nvSpPr>
          <p:spPr>
            <a:xfrm>
              <a:off x="568257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62" y="575"/>
                    <a:pt x="337" y="603"/>
                    <a:pt x="410" y="603"/>
                  </a:cubicBezTo>
                  <a:cubicBezTo>
                    <a:pt x="565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52"/>
            <p:cNvSpPr/>
            <p:nvPr/>
          </p:nvSpPr>
          <p:spPr>
            <a:xfrm>
              <a:off x="58211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52"/>
            <p:cNvSpPr/>
            <p:nvPr/>
          </p:nvSpPr>
          <p:spPr>
            <a:xfrm>
              <a:off x="595960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2" y="603"/>
                    <a:pt x="398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52"/>
            <p:cNvSpPr/>
            <p:nvPr/>
          </p:nvSpPr>
          <p:spPr>
            <a:xfrm>
              <a:off x="6097700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49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52"/>
            <p:cNvSpPr/>
            <p:nvPr/>
          </p:nvSpPr>
          <p:spPr>
            <a:xfrm>
              <a:off x="6236225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396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52"/>
            <p:cNvSpPr/>
            <p:nvPr/>
          </p:nvSpPr>
          <p:spPr>
            <a:xfrm>
              <a:off x="63747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397" y="1"/>
                  </a:moveTo>
                  <a:cubicBezTo>
                    <a:pt x="133" y="1"/>
                    <a:pt x="1" y="314"/>
                    <a:pt x="182" y="512"/>
                  </a:cubicBezTo>
                  <a:cubicBezTo>
                    <a:pt x="246" y="575"/>
                    <a:pt x="321" y="603"/>
                    <a:pt x="394" y="603"/>
                  </a:cubicBezTo>
                  <a:cubicBezTo>
                    <a:pt x="550" y="603"/>
                    <a:pt x="699" y="477"/>
                    <a:pt x="710" y="298"/>
                  </a:cubicBezTo>
                  <a:cubicBezTo>
                    <a:pt x="710" y="133"/>
                    <a:pt x="562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52"/>
            <p:cNvSpPr/>
            <p:nvPr/>
          </p:nvSpPr>
          <p:spPr>
            <a:xfrm>
              <a:off x="6512825" y="3502225"/>
              <a:ext cx="17775" cy="15100"/>
            </a:xfrm>
            <a:custGeom>
              <a:avLst/>
              <a:gdLst/>
              <a:ahLst/>
              <a:cxnLst/>
              <a:rect l="l" t="t" r="r" b="b"/>
              <a:pathLst>
                <a:path w="711" h="604" extrusionOk="0">
                  <a:moveTo>
                    <a:pt x="413" y="1"/>
                  </a:moveTo>
                  <a:cubicBezTo>
                    <a:pt x="133" y="1"/>
                    <a:pt x="1" y="314"/>
                    <a:pt x="199" y="512"/>
                  </a:cubicBezTo>
                  <a:cubicBezTo>
                    <a:pt x="257" y="575"/>
                    <a:pt x="330" y="603"/>
                    <a:pt x="403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52"/>
            <p:cNvSpPr/>
            <p:nvPr/>
          </p:nvSpPr>
          <p:spPr>
            <a:xfrm>
              <a:off x="6651350" y="3502225"/>
              <a:ext cx="17750" cy="15100"/>
            </a:xfrm>
            <a:custGeom>
              <a:avLst/>
              <a:gdLst/>
              <a:ahLst/>
              <a:cxnLst/>
              <a:rect l="l" t="t" r="r" b="b"/>
              <a:pathLst>
                <a:path w="710" h="604" extrusionOk="0">
                  <a:moveTo>
                    <a:pt x="413" y="1"/>
                  </a:moveTo>
                  <a:cubicBezTo>
                    <a:pt x="132" y="1"/>
                    <a:pt x="0" y="314"/>
                    <a:pt x="198" y="512"/>
                  </a:cubicBezTo>
                  <a:cubicBezTo>
                    <a:pt x="256" y="575"/>
                    <a:pt x="330" y="603"/>
                    <a:pt x="402" y="603"/>
                  </a:cubicBezTo>
                  <a:cubicBezTo>
                    <a:pt x="557" y="603"/>
                    <a:pt x="710" y="477"/>
                    <a:pt x="710" y="298"/>
                  </a:cubicBezTo>
                  <a:cubicBezTo>
                    <a:pt x="710" y="133"/>
                    <a:pt x="578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1" name="Google Shape;3271;p52"/>
          <p:cNvSpPr txBox="1">
            <a:spLocks noGrp="1"/>
          </p:cNvSpPr>
          <p:nvPr>
            <p:ph type="title" idx="7"/>
          </p:nvPr>
        </p:nvSpPr>
        <p:spPr>
          <a:xfrm>
            <a:off x="1021367" y="3295500"/>
            <a:ext cx="1973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72" name="Google Shape;3272;p52"/>
          <p:cNvSpPr txBox="1">
            <a:spLocks noGrp="1"/>
          </p:cNvSpPr>
          <p:nvPr>
            <p:ph type="subTitle" idx="1"/>
          </p:nvPr>
        </p:nvSpPr>
        <p:spPr>
          <a:xfrm>
            <a:off x="1174367" y="3849333"/>
            <a:ext cx="1667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273" name="Google Shape;3273;p52"/>
          <p:cNvSpPr txBox="1">
            <a:spLocks noGrp="1"/>
          </p:cNvSpPr>
          <p:nvPr>
            <p:ph type="title" idx="8"/>
          </p:nvPr>
        </p:nvSpPr>
        <p:spPr>
          <a:xfrm>
            <a:off x="5109400" y="3295500"/>
            <a:ext cx="1973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74" name="Google Shape;3274;p52"/>
          <p:cNvSpPr txBox="1">
            <a:spLocks noGrp="1"/>
          </p:cNvSpPr>
          <p:nvPr>
            <p:ph type="subTitle" idx="9"/>
          </p:nvPr>
        </p:nvSpPr>
        <p:spPr>
          <a:xfrm>
            <a:off x="5262400" y="3849333"/>
            <a:ext cx="1667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275" name="Google Shape;3275;p52"/>
          <p:cNvSpPr txBox="1">
            <a:spLocks noGrp="1"/>
          </p:cNvSpPr>
          <p:nvPr>
            <p:ph type="title" idx="13"/>
          </p:nvPr>
        </p:nvSpPr>
        <p:spPr>
          <a:xfrm>
            <a:off x="9197433" y="3295500"/>
            <a:ext cx="1973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76" name="Google Shape;3276;p52"/>
          <p:cNvSpPr txBox="1">
            <a:spLocks noGrp="1"/>
          </p:cNvSpPr>
          <p:nvPr>
            <p:ph type="subTitle" idx="14"/>
          </p:nvPr>
        </p:nvSpPr>
        <p:spPr>
          <a:xfrm>
            <a:off x="9350500" y="3849333"/>
            <a:ext cx="1667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277" name="Google Shape;3277;p52"/>
          <p:cNvSpPr txBox="1">
            <a:spLocks noGrp="1"/>
          </p:cNvSpPr>
          <p:nvPr>
            <p:ph type="title" idx="15"/>
          </p:nvPr>
        </p:nvSpPr>
        <p:spPr>
          <a:xfrm>
            <a:off x="2937400" y="3295500"/>
            <a:ext cx="222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78" name="Google Shape;3278;p52"/>
          <p:cNvSpPr txBox="1">
            <a:spLocks noGrp="1"/>
          </p:cNvSpPr>
          <p:nvPr>
            <p:ph type="subTitle" idx="16"/>
          </p:nvPr>
        </p:nvSpPr>
        <p:spPr>
          <a:xfrm>
            <a:off x="3218451" y="3849333"/>
            <a:ext cx="1667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279" name="Google Shape;3279;p52"/>
          <p:cNvSpPr txBox="1">
            <a:spLocks noGrp="1"/>
          </p:cNvSpPr>
          <p:nvPr>
            <p:ph type="title" idx="17"/>
          </p:nvPr>
        </p:nvSpPr>
        <p:spPr>
          <a:xfrm>
            <a:off x="7025419" y="3295500"/>
            <a:ext cx="2229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80" name="Google Shape;3280;p52"/>
          <p:cNvSpPr txBox="1">
            <a:spLocks noGrp="1"/>
          </p:cNvSpPr>
          <p:nvPr>
            <p:ph type="subTitle" idx="18"/>
          </p:nvPr>
        </p:nvSpPr>
        <p:spPr>
          <a:xfrm>
            <a:off x="7306416" y="3849333"/>
            <a:ext cx="1667200" cy="10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1700"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and two columns 6">
  <p:cSld name="TITLE_AND_BODY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" name="Google Shape;3282;p53"/>
          <p:cNvSpPr txBox="1">
            <a:spLocks noGrp="1"/>
          </p:cNvSpPr>
          <p:nvPr>
            <p:ph type="title"/>
          </p:nvPr>
        </p:nvSpPr>
        <p:spPr>
          <a:xfrm>
            <a:off x="949800" y="713884"/>
            <a:ext cx="10292400" cy="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300"/>
            </a:lvl9pPr>
          </a:lstStyle>
          <a:p>
            <a:endParaRPr/>
          </a:p>
        </p:txBody>
      </p:sp>
      <p:sp>
        <p:nvSpPr>
          <p:cNvPr id="3283" name="Google Shape;3283;p53"/>
          <p:cNvSpPr txBox="1">
            <a:spLocks noGrp="1"/>
          </p:cNvSpPr>
          <p:nvPr>
            <p:ph type="body" idx="1"/>
          </p:nvPr>
        </p:nvSpPr>
        <p:spPr>
          <a:xfrm>
            <a:off x="1264400" y="1953367"/>
            <a:ext cx="4831600" cy="3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7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84" name="Google Shape;3284;p53"/>
          <p:cNvSpPr txBox="1">
            <a:spLocks noGrp="1"/>
          </p:cNvSpPr>
          <p:nvPr>
            <p:ph type="body" idx="2"/>
          </p:nvPr>
        </p:nvSpPr>
        <p:spPr>
          <a:xfrm>
            <a:off x="6096000" y="1953367"/>
            <a:ext cx="4831600" cy="3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7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2">
    <p:spTree>
      <p:nvGrpSpPr>
        <p:cNvPr id="1" name="Shape 3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" name="Google Shape;3287;p5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8" name="Google Shape;3288;p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89" name="Google Shape;3289;p5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p5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92" name="Google Shape;3292;p5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SECTION_HEADER_1_1">
    <p:spTree>
      <p:nvGrpSpPr>
        <p:cNvPr id="1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4" name="Google Shape;3294;p57"/>
          <p:cNvSpPr txBox="1">
            <a:spLocks noGrp="1"/>
          </p:cNvSpPr>
          <p:nvPr>
            <p:ph type="title"/>
          </p:nvPr>
        </p:nvSpPr>
        <p:spPr>
          <a:xfrm>
            <a:off x="2549967" y="3015117"/>
            <a:ext cx="7092000" cy="10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95" name="Google Shape;3295;p57"/>
          <p:cNvSpPr txBox="1">
            <a:spLocks noGrp="1"/>
          </p:cNvSpPr>
          <p:nvPr>
            <p:ph type="title" idx="2" hasCustomPrompt="1"/>
          </p:nvPr>
        </p:nvSpPr>
        <p:spPr>
          <a:xfrm>
            <a:off x="4140800" y="1552900"/>
            <a:ext cx="3910400" cy="13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296" name="Google Shape;3296;p57"/>
          <p:cNvSpPr txBox="1">
            <a:spLocks noGrp="1"/>
          </p:cNvSpPr>
          <p:nvPr>
            <p:ph type="subTitle" idx="1"/>
          </p:nvPr>
        </p:nvSpPr>
        <p:spPr>
          <a:xfrm>
            <a:off x="3753867" y="4165217"/>
            <a:ext cx="4684400" cy="5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7" name="Google Shape;3297;p57"/>
          <p:cNvSpPr/>
          <p:nvPr/>
        </p:nvSpPr>
        <p:spPr>
          <a:xfrm rot="10800000">
            <a:off x="-346922" y="4380391"/>
            <a:ext cx="5411089" cy="2306376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8" name="Google Shape;3298;p57"/>
          <p:cNvSpPr/>
          <p:nvPr/>
        </p:nvSpPr>
        <p:spPr>
          <a:xfrm rot="10800000">
            <a:off x="211309" y="5906643"/>
            <a:ext cx="5507025" cy="144689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9" name="Google Shape;3299;p57"/>
          <p:cNvSpPr/>
          <p:nvPr/>
        </p:nvSpPr>
        <p:spPr>
          <a:xfrm>
            <a:off x="4932967" y="6218233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0" name="Google Shape;3300;p57"/>
          <p:cNvSpPr/>
          <p:nvPr/>
        </p:nvSpPr>
        <p:spPr>
          <a:xfrm>
            <a:off x="2414684" y="5843484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1" name="Google Shape;3301;p57"/>
          <p:cNvSpPr/>
          <p:nvPr/>
        </p:nvSpPr>
        <p:spPr>
          <a:xfrm>
            <a:off x="-442899" y="4937935"/>
            <a:ext cx="3832268" cy="2029088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2" name="Google Shape;3302;p57"/>
          <p:cNvSpPr/>
          <p:nvPr/>
        </p:nvSpPr>
        <p:spPr>
          <a:xfrm>
            <a:off x="1642700" y="5356033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3" name="Google Shape;3303;p57"/>
          <p:cNvSpPr/>
          <p:nvPr/>
        </p:nvSpPr>
        <p:spPr>
          <a:xfrm>
            <a:off x="145184" y="401005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4" name="Google Shape;3304;p57"/>
          <p:cNvSpPr/>
          <p:nvPr/>
        </p:nvSpPr>
        <p:spPr>
          <a:xfrm>
            <a:off x="7153568" y="222151"/>
            <a:ext cx="5411089" cy="2306376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5" name="Google Shape;3305;p57"/>
          <p:cNvSpPr/>
          <p:nvPr/>
        </p:nvSpPr>
        <p:spPr>
          <a:xfrm>
            <a:off x="6499401" y="-444616"/>
            <a:ext cx="5507025" cy="144689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6" name="Google Shape;3306;p57"/>
          <p:cNvSpPr/>
          <p:nvPr/>
        </p:nvSpPr>
        <p:spPr>
          <a:xfrm rot="10800000">
            <a:off x="7153567" y="559084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7" name="Google Shape;3307;p57"/>
          <p:cNvSpPr/>
          <p:nvPr/>
        </p:nvSpPr>
        <p:spPr>
          <a:xfrm rot="10800000">
            <a:off x="9585051" y="847433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8" name="Google Shape;3308;p57"/>
          <p:cNvSpPr/>
          <p:nvPr/>
        </p:nvSpPr>
        <p:spPr>
          <a:xfrm rot="10800000">
            <a:off x="8828366" y="-58105"/>
            <a:ext cx="3832268" cy="2029088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9" name="Google Shape;3309;p57"/>
          <p:cNvSpPr/>
          <p:nvPr/>
        </p:nvSpPr>
        <p:spPr>
          <a:xfrm rot="10800000">
            <a:off x="10443833" y="1421284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0" name="Google Shape;3310;p57"/>
          <p:cNvSpPr/>
          <p:nvPr/>
        </p:nvSpPr>
        <p:spPr>
          <a:xfrm rot="10800000">
            <a:off x="11854551" y="2680867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5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13" name="Google Shape;3313;p5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3"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59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16" name="Google Shape;3316;p59"/>
          <p:cNvSpPr txBox="1">
            <a:spLocks noGrp="1"/>
          </p:cNvSpPr>
          <p:nvPr>
            <p:ph type="body" idx="1"/>
          </p:nvPr>
        </p:nvSpPr>
        <p:spPr>
          <a:xfrm>
            <a:off x="720000" y="1371600"/>
            <a:ext cx="10752000" cy="47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317" name="Google Shape;3317;p59"/>
          <p:cNvGrpSpPr/>
          <p:nvPr/>
        </p:nvGrpSpPr>
        <p:grpSpPr>
          <a:xfrm flipH="1">
            <a:off x="-172999" y="-155066"/>
            <a:ext cx="3578712" cy="2317551"/>
            <a:chOff x="6654501" y="-116300"/>
            <a:chExt cx="2684034" cy="1738163"/>
          </a:xfrm>
        </p:grpSpPr>
        <p:sp>
          <p:nvSpPr>
            <p:cNvPr id="3318" name="Google Shape;3318;p59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59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9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59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9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9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4" name="Google Shape;3324;p59"/>
          <p:cNvGrpSpPr/>
          <p:nvPr/>
        </p:nvGrpSpPr>
        <p:grpSpPr>
          <a:xfrm>
            <a:off x="9075868" y="-155066"/>
            <a:ext cx="3578712" cy="2317551"/>
            <a:chOff x="6654501" y="-116300"/>
            <a:chExt cx="2684034" cy="1738163"/>
          </a:xfrm>
        </p:grpSpPr>
        <p:sp>
          <p:nvSpPr>
            <p:cNvPr id="3325" name="Google Shape;3325;p59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9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59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59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9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9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2">
    <p:spTree>
      <p:nvGrpSpPr>
        <p:cNvPr id="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2" name="Google Shape;3332;p60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333" name="Google Shape;3333;p60"/>
          <p:cNvSpPr/>
          <p:nvPr/>
        </p:nvSpPr>
        <p:spPr>
          <a:xfrm>
            <a:off x="8109436" y="-157720"/>
            <a:ext cx="4272457" cy="220151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60"/>
          <p:cNvSpPr/>
          <p:nvPr/>
        </p:nvSpPr>
        <p:spPr>
          <a:xfrm rot="10800000">
            <a:off x="9287568" y="-96892"/>
            <a:ext cx="3227363" cy="137895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rgbClr val="9DCED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60"/>
          <p:cNvSpPr/>
          <p:nvPr/>
        </p:nvSpPr>
        <p:spPr>
          <a:xfrm rot="10484947" flipH="1">
            <a:off x="10665847" y="-549076"/>
            <a:ext cx="2457908" cy="115904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6" name="Google Shape;3336;p60"/>
          <p:cNvSpPr/>
          <p:nvPr/>
        </p:nvSpPr>
        <p:spPr>
          <a:xfrm rot="10800000">
            <a:off x="9629517" y="610995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7" name="Google Shape;3337;p60"/>
          <p:cNvSpPr/>
          <p:nvPr/>
        </p:nvSpPr>
        <p:spPr>
          <a:xfrm rot="10800000">
            <a:off x="10902867" y="929545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8" name="Google Shape;3338;p60"/>
          <p:cNvSpPr/>
          <p:nvPr/>
        </p:nvSpPr>
        <p:spPr>
          <a:xfrm rot="10800000">
            <a:off x="11930567" y="2109245"/>
            <a:ext cx="1312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5704400" y="3668217"/>
            <a:ext cx="7832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00" y="794633"/>
            <a:ext cx="11360800" cy="26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800" cy="9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15600" y="3307400"/>
            <a:ext cx="10819200" cy="326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578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354000" y="1834132"/>
            <a:ext cx="5393600" cy="20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5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354000" y="3974833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557233"/>
            <a:ext cx="11360800" cy="2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7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7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7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7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7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7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7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7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47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415600" y="4299000"/>
            <a:ext cx="113608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457200" y="292565"/>
            <a:ext cx="11277600" cy="9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457200" y="1393372"/>
            <a:ext cx="11277600" cy="4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457200" y="6486536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991600" y="6486536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7200" y="292555"/>
            <a:ext cx="11277600" cy="9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457200" y="1393372"/>
            <a:ext cx="11277600" cy="4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457200" y="6486525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991600" y="6486525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OBJECT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57200" y="292555"/>
            <a:ext cx="11277600" cy="9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457200" y="1393372"/>
            <a:ext cx="11277600" cy="4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457200" y="6486525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991600" y="6486525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OBJECT_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457200" y="292555"/>
            <a:ext cx="11277600" cy="9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457200" y="1393372"/>
            <a:ext cx="11277600" cy="4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ftr" idx="11"/>
          </p:nvPr>
        </p:nvSpPr>
        <p:spPr>
          <a:xfrm>
            <a:off x="457200" y="6486525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8991600" y="6486525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OBJECT_4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457200" y="292565"/>
            <a:ext cx="11277600" cy="9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457200" y="1393372"/>
            <a:ext cx="11277600" cy="4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457200" y="6486536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991600" y="6486536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5">
  <p:cSld name="OBJECT_5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457200" y="292555"/>
            <a:ext cx="11277600" cy="9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457200" y="1393372"/>
            <a:ext cx="11277600" cy="47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1219170" lvl="1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828754" lvl="2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2438339" lvl="3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3047924" lvl="4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457200" y="6486525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8991600" y="6486525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slideLayout" Target="../slideLayouts/slideLayout1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1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5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69" r:id="rId29"/>
    <p:sldLayoutId id="2147483770" r:id="rId30"/>
    <p:sldLayoutId id="2147483771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0" name="Google Shape;210;p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Google Shape;212;p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7"/>
          <p:cNvSpPr/>
          <p:nvPr/>
        </p:nvSpPr>
        <p:spPr>
          <a:xfrm>
            <a:off x="-3520" y="6486525"/>
            <a:ext cx="12195519" cy="37147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7"/>
          <p:cNvSpPr txBox="1">
            <a:spLocks noGrp="1"/>
          </p:cNvSpPr>
          <p:nvPr>
            <p:ph type="title"/>
          </p:nvPr>
        </p:nvSpPr>
        <p:spPr>
          <a:xfrm>
            <a:off x="457200" y="292555"/>
            <a:ext cx="112776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9" name="Google Shape;149;p77"/>
          <p:cNvSpPr txBox="1">
            <a:spLocks noGrp="1"/>
          </p:cNvSpPr>
          <p:nvPr>
            <p:ph type="body" idx="1"/>
          </p:nvPr>
        </p:nvSpPr>
        <p:spPr>
          <a:xfrm>
            <a:off x="457200" y="1393372"/>
            <a:ext cx="11277600" cy="478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77"/>
          <p:cNvSpPr txBox="1">
            <a:spLocks noGrp="1"/>
          </p:cNvSpPr>
          <p:nvPr>
            <p:ph type="ftr" idx="11"/>
          </p:nvPr>
        </p:nvSpPr>
        <p:spPr>
          <a:xfrm>
            <a:off x="457200" y="64865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77"/>
          <p:cNvSpPr txBox="1">
            <a:spLocks noGrp="1"/>
          </p:cNvSpPr>
          <p:nvPr>
            <p:ph type="sldNum" idx="12"/>
          </p:nvPr>
        </p:nvSpPr>
        <p:spPr>
          <a:xfrm>
            <a:off x="8991600" y="648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739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3EAE58D-B3AC-463B-8F43-EEAC1680AB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cs typeface="Calibri Light"/>
              </a:rPr>
              <a:t>Building Organizational Power 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dirty="0">
                <a:cs typeface="Calibri"/>
              </a:rPr>
              <a:t>Activity Slide Deck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123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FB91A-3DA8-4C69-BD43-9B698399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sz="3200" b="1" dirty="0"/>
              <a:t>Tool: Community Power Mapping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4F310-129D-4811-8C4C-B14C08FE90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516255">
              <a:lnSpc>
                <a:spcPct val="98181"/>
              </a:lnSpc>
              <a:spcBef>
                <a:spcPts val="0"/>
              </a:spcBef>
            </a:pPr>
            <a:r>
              <a:rPr lang="en" sz="2400" dirty="0"/>
              <a:t>Who is most impacted by the issue?</a:t>
            </a:r>
            <a:endParaRPr lang="en-US" sz="2400"/>
          </a:p>
          <a:p>
            <a:pPr marL="0" indent="0">
              <a:lnSpc>
                <a:spcPct val="98181"/>
              </a:lnSpc>
              <a:spcBef>
                <a:spcPts val="0"/>
              </a:spcBef>
              <a:buNone/>
            </a:pPr>
            <a:endParaRPr lang="en" sz="2400" dirty="0"/>
          </a:p>
          <a:p>
            <a:pPr indent="-516255">
              <a:lnSpc>
                <a:spcPct val="98181"/>
              </a:lnSpc>
              <a:spcBef>
                <a:spcPts val="0"/>
              </a:spcBef>
            </a:pPr>
            <a:r>
              <a:rPr lang="en" sz="2400"/>
              <a:t>Who will it take to win– and sustain the win? </a:t>
            </a:r>
            <a:endParaRPr lang="en-US" sz="2400"/>
          </a:p>
          <a:p>
            <a:pPr indent="-516255">
              <a:lnSpc>
                <a:spcPct val="98181"/>
              </a:lnSpc>
              <a:spcBef>
                <a:spcPts val="0"/>
              </a:spcBef>
            </a:pPr>
            <a:endParaRPr lang="en" sz="2400" dirty="0"/>
          </a:p>
          <a:p>
            <a:pPr indent="-516255">
              <a:lnSpc>
                <a:spcPct val="98181"/>
              </a:lnSpc>
              <a:spcBef>
                <a:spcPts val="0"/>
              </a:spcBef>
            </a:pPr>
            <a:r>
              <a:rPr lang="en" sz="2400" dirty="0"/>
              <a:t>Where and with which constituencies does your coalition already have relationships? </a:t>
            </a:r>
            <a:endParaRPr lang="en-US" sz="2400"/>
          </a:p>
          <a:p>
            <a:pPr marL="0" indent="0">
              <a:lnSpc>
                <a:spcPct val="98181"/>
              </a:lnSpc>
              <a:spcBef>
                <a:spcPts val="0"/>
              </a:spcBef>
              <a:buNone/>
            </a:pPr>
            <a:endParaRPr lang="en" sz="2400" dirty="0"/>
          </a:p>
          <a:p>
            <a:pPr indent="-516255">
              <a:lnSpc>
                <a:spcPct val="98181"/>
              </a:lnSpc>
              <a:spcBef>
                <a:spcPts val="0"/>
              </a:spcBef>
            </a:pPr>
            <a:r>
              <a:rPr lang="en" sz="2400" dirty="0"/>
              <a:t>Where do you need to invest resources and build relationships?</a:t>
            </a:r>
          </a:p>
          <a:p>
            <a:pPr indent="-516255">
              <a:lnSpc>
                <a:spcPct val="98181"/>
              </a:lnSpc>
              <a:spcBef>
                <a:spcPts val="0"/>
              </a:spcBef>
            </a:pPr>
            <a:endParaRPr lang="en" dirty="0"/>
          </a:p>
          <a:p>
            <a:pPr indent="-516255">
              <a:lnSpc>
                <a:spcPct val="98181"/>
              </a:lnSpc>
              <a:spcBef>
                <a:spcPts val="0"/>
              </a:spcBef>
            </a:pPr>
            <a:endParaRPr lang="en" dirty="0"/>
          </a:p>
          <a:p>
            <a:pPr marL="0" indent="0">
              <a:lnSpc>
                <a:spcPct val="98181"/>
              </a:lnSpc>
              <a:spcBef>
                <a:spcPts val="0"/>
              </a:spcBef>
              <a:buNone/>
            </a:pPr>
            <a:endParaRPr lang="en"/>
          </a:p>
          <a:p>
            <a:pPr marL="0" indent="0">
              <a:lnSpc>
                <a:spcPct val="98181"/>
              </a:lnSpc>
              <a:spcBef>
                <a:spcPts val="0"/>
              </a:spcBef>
              <a:buNone/>
            </a:pPr>
            <a:endParaRPr lang="en" b="1" dirty="0"/>
          </a:p>
          <a:p>
            <a:pPr marL="0" indent="0">
              <a:lnSpc>
                <a:spcPct val="98181"/>
              </a:lnSpc>
              <a:spcBef>
                <a:spcPts val="0"/>
              </a:spcBef>
              <a:buNone/>
            </a:pPr>
            <a:r>
              <a:rPr lang="en" b="1"/>
              <a:t>On the next slide, you will see an example of a community power map by a Green New Deal </a:t>
            </a:r>
            <a:r>
              <a:rPr lang="en" b="1" dirty="0"/>
              <a:t>for Durham.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8920D-A759-488F-9F6A-F861221611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0D3EBC6-D91E-4B0C-98EB-2D23CAE29E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" y="6491115"/>
            <a:ext cx="94206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20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46"/>
          <p:cNvSpPr/>
          <p:nvPr/>
        </p:nvSpPr>
        <p:spPr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46"/>
          <p:cNvSpPr txBox="1">
            <a:spLocks noGrp="1"/>
          </p:cNvSpPr>
          <p:nvPr>
            <p:ph type="title"/>
          </p:nvPr>
        </p:nvSpPr>
        <p:spPr>
          <a:xfrm>
            <a:off x="650505" y="947738"/>
            <a:ext cx="3705064" cy="496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Arial"/>
              <a:buNone/>
            </a:pPr>
            <a:r>
              <a:rPr lang="en-US" sz="4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Worksheet </a:t>
            </a:r>
            <a:br>
              <a:rPr lang="en-US" sz="4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pg. 12</a:t>
            </a:r>
            <a:r>
              <a:rPr lang="en-US" sz="4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 Aspects of Integrating Equity</a:t>
            </a:r>
            <a:endParaRPr/>
          </a:p>
        </p:txBody>
      </p:sp>
      <p:pic>
        <p:nvPicPr>
          <p:cNvPr id="888" name="Google Shape;888;p46" descr="A screenshot of a cell phon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8934" y="522490"/>
            <a:ext cx="4800123" cy="5968511"/>
          </a:xfrm>
          <a:prstGeom prst="rect">
            <a:avLst/>
          </a:prstGeom>
          <a:noFill/>
          <a:ln w="9525" cap="flat" cmpd="sng">
            <a:solidFill>
              <a:srgbClr val="00919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89" name="Google Shape;889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0337" y="666214"/>
            <a:ext cx="1422400" cy="1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29519" y="3771012"/>
            <a:ext cx="1422400" cy="14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3900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5F5F0-900E-4048-B69E-DDA7C342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3: Theory of Change and </a:t>
            </a:r>
            <a:r>
              <a:rPr lang="en-US"/>
              <a:t>Strategy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C8ECC-67CF-4379-85CD-86F022EBB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A0A100-36FD-4FF1-B77D-1049448219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17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6270-7907-47EF-B25E-3C8F45ED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Calibri Light"/>
              </a:rPr>
              <a:t>Theory of Change</a:t>
            </a:r>
            <a:endParaRPr lang="en-US" dirty="0"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49AE0-425B-4FBB-817A-5123FC651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Arial"/>
                <a:cs typeface="Calibri"/>
              </a:rPr>
              <a:t>What is your theory of change? </a:t>
            </a:r>
          </a:p>
          <a:p>
            <a:pPr lvl="1"/>
            <a:r>
              <a:rPr lang="en-US" sz="3200" dirty="0">
                <a:latin typeface="Arial"/>
                <a:cs typeface="Calibri"/>
              </a:rPr>
              <a:t>Who is your target population?</a:t>
            </a:r>
          </a:p>
          <a:p>
            <a:pPr lvl="1"/>
            <a:r>
              <a:rPr lang="en-US" sz="3200" dirty="0">
                <a:latin typeface="Arial"/>
                <a:cs typeface="Calibri"/>
              </a:rPr>
              <a:t>What are the external trends?</a:t>
            </a:r>
          </a:p>
          <a:p>
            <a:pPr lvl="1"/>
            <a:r>
              <a:rPr lang="en-US" sz="3200" dirty="0">
                <a:latin typeface="Arial"/>
                <a:cs typeface="Calibri"/>
              </a:rPr>
              <a:t>What are the activities?</a:t>
            </a:r>
          </a:p>
          <a:p>
            <a:pPr lvl="1"/>
            <a:r>
              <a:rPr lang="en-US" sz="3200" dirty="0">
                <a:latin typeface="Arial"/>
                <a:cs typeface="Calibri"/>
              </a:rPr>
              <a:t>What are your short/long term outcomes?</a:t>
            </a:r>
          </a:p>
          <a:p>
            <a:pPr lvl="1"/>
            <a:r>
              <a:rPr lang="en-US" sz="3200" dirty="0">
                <a:latin typeface="Arial"/>
                <a:cs typeface="Calibri"/>
              </a:rPr>
              <a:t>What is your hypothesis/assumption?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2195D-3C80-4774-89DE-710C2E0B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9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27D79-CB67-48C7-BFDF-E635A05F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Calibri Light"/>
              </a:rPr>
              <a:t>Strategy 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10EE-64B9-4810-8C76-B57C23C80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Calibri"/>
              </a:rPr>
              <a:t>In the next slide, think about what is your leadership culture? How does this relate to your strategy and how will this be implemented in your organizational power?</a:t>
            </a: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804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" name="Google Shape;563;p90"/>
          <p:cNvGraphicFramePr/>
          <p:nvPr>
            <p:extLst>
              <p:ext uri="{D42A27DB-BD31-4B8C-83A1-F6EECF244321}">
                <p14:modId xmlns:p14="http://schemas.microsoft.com/office/powerpoint/2010/main" val="2861171932"/>
              </p:ext>
            </p:extLst>
          </p:nvPr>
        </p:nvGraphicFramePr>
        <p:xfrm>
          <a:off x="0" y="1"/>
          <a:ext cx="12191997" cy="692346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46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7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9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5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AREA</a:t>
                      </a:r>
                      <a:endParaRPr sz="15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VALUES BRAINSTORM</a:t>
                      </a:r>
                      <a:endParaRPr sz="15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MOST STRATEGIC VALUES</a:t>
                      </a:r>
                      <a:endParaRPr sz="15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PRACTICES BRAINSTORM</a:t>
                      </a:r>
                      <a:endParaRPr sz="1500" b="1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127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Leadership culture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64959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Transparency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Visionary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Strategic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Committed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Walk the talk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Transformative change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Roboto"/>
                        <a:buChar char="-"/>
                      </a:pP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Walk the talk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Strategic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Ethical + transparent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Visionary</a:t>
                      </a: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Committed to transformation (personal, organizational, movement)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Doing it for the good of the movement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Commitment to transformation, ex: practice naming what you need support with like how you practice toxic culture</a:t>
                      </a:r>
                      <a:endParaRPr sz="1100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Having meaningful time that is baked into the structural practices of the team,</a:t>
                      </a: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6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Group / team culture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BCC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Joyful</a:t>
                      </a: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Accountable</a:t>
                      </a: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Takes Initiative</a:t>
                      </a: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Solution Oriented</a:t>
                      </a: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-Joyful</a:t>
                      </a: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Ex: Joyful, playing of music, cultural practice</a:t>
                      </a: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endParaRPr sz="1100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3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Organizing culture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C4E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Committed to craft of organizing</a:t>
                      </a: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Healthy conflict re: strategy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Centered on relational organizing</a:t>
                      </a: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Growth</a:t>
                      </a: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Deep leadership development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Never ending political education / access to political education</a:t>
                      </a: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Centered on relational organizing</a:t>
                      </a: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Growth</a:t>
                      </a: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Deep coaching</a:t>
                      </a: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Identifying the needs of the team and intentionally seeking resources</a:t>
                      </a: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11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Relational culture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*how is relational culture different from group/team culture</a:t>
                      </a: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1) a desire to move into more relationships, because of how a good relational experience feels;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2) a sense of zest, or energy;</a:t>
                      </a: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3) increased knowledge of oneself and the other person in the relationship;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4) a desire to take action both in the growth-fostering relationship and outside of it;</a:t>
                      </a: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5) an overall increased sense of worth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 desire to take action both in the growth-fostering</a:t>
                      </a: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Checks ins /calls for support</a:t>
                      </a: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Practice of appreciations</a:t>
                      </a: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Creating space for team building</a:t>
                      </a: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Support for individual growth that's offered through the team</a:t>
                      </a: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Climate Reparations Monthly happy hour, time on a </a:t>
                      </a: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Friday</a:t>
                      </a: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to just chat and check in</a:t>
                      </a: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246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Identity &amp; equity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●"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Add into equity filter</a:t>
                      </a: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Accessibility for folks who hold different identities</a:t>
                      </a: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 </a:t>
                      </a:r>
                      <a:endParaRPr sz="1100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79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800"/>
                        <a:buFont typeface="Roboto"/>
                        <a:buChar char="-"/>
                      </a:pP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Decision making process- most impacted make decisions</a:t>
                      </a: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Accessibility for folks who hold different identities</a:t>
                      </a:r>
                      <a:r>
                        <a:rPr lang="en" sz="1100" b="1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 b="1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-holding space for cross movement organizing</a:t>
                      </a:r>
                      <a:endParaRPr sz="1100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-staying away from jargon</a:t>
                      </a: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-breaking down concepts about climate and bringing everyone to the same page</a:t>
                      </a:r>
                      <a:r>
                        <a:rPr lang="en" sz="1100">
                          <a:solidFill>
                            <a:schemeClr val="bg2"/>
                          </a:solidFill>
                          <a:latin typeface="Roboto"/>
                          <a:ea typeface="Roboto"/>
                          <a:cs typeface="Roboto"/>
                        </a:rPr>
                        <a:t> </a:t>
                      </a:r>
                      <a:endParaRPr sz="1100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4572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bg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18533" marR="118533" marT="118533" marB="118533">
                    <a:lnL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60C797F-C4F5-46A3-BB91-83909DCDFDE7}"/>
              </a:ext>
            </a:extLst>
          </p:cNvPr>
          <p:cNvSpPr txBox="1"/>
          <p:nvPr/>
        </p:nvSpPr>
        <p:spPr>
          <a:xfrm>
            <a:off x="8907295" y="6702358"/>
            <a:ext cx="42023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Momentum Organizing 2021</a:t>
            </a:r>
          </a:p>
        </p:txBody>
      </p:sp>
    </p:spTree>
    <p:extLst>
      <p:ext uri="{BB962C8B-B14F-4D97-AF65-F5344CB8AC3E}">
        <p14:creationId xmlns:p14="http://schemas.microsoft.com/office/powerpoint/2010/main" val="2481172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5F5F0-900E-4048-B69E-DDA7C342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4: Scaling and Coalitions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C8ECC-67CF-4379-85CD-86F022EBB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A0A100-36FD-4FF1-B77D-1049448219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42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27D79-CB67-48C7-BFDF-E635A05F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Calibri Light"/>
              </a:rPr>
              <a:t>Scaling and Coalitions </a:t>
            </a:r>
            <a:endParaRPr lang="en-US" dirty="0"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10EE-64B9-4810-8C76-B57C23C80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Calibri"/>
              </a:rPr>
              <a:t>Can you use trigger events to build power and absorb new people into your organization? How can you use coalitions </a:t>
            </a:r>
            <a:r>
              <a:rPr lang="en-US">
                <a:latin typeface="Arial"/>
                <a:cs typeface="Calibri"/>
              </a:rPr>
              <a:t>to</a:t>
            </a:r>
            <a:r>
              <a:rPr lang="en-US" dirty="0">
                <a:latin typeface="Arial"/>
                <a:cs typeface="Calibri"/>
              </a:rPr>
              <a:t> build your organizational power?</a:t>
            </a:r>
          </a:p>
        </p:txBody>
      </p:sp>
    </p:spTree>
    <p:extLst>
      <p:ext uri="{BB962C8B-B14F-4D97-AF65-F5344CB8AC3E}">
        <p14:creationId xmlns:p14="http://schemas.microsoft.com/office/powerpoint/2010/main" val="320896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5F5F0-900E-4048-B69E-DDA7C342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1: Power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C8ECC-67CF-4379-85CD-86F022EBB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A0A100-36FD-4FF1-B77D-1049448219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5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/>
              <a:t>What are some examples of movements with strong….</a:t>
            </a:r>
            <a:endParaRPr sz="4000"/>
          </a:p>
        </p:txBody>
      </p:sp>
      <p:sp>
        <p:nvSpPr>
          <p:cNvPr id="3863" name="Google Shape;3863;p69"/>
          <p:cNvSpPr txBox="1">
            <a:spLocks noGrp="1"/>
          </p:cNvSpPr>
          <p:nvPr>
            <p:ph type="body" idx="1"/>
          </p:nvPr>
        </p:nvSpPr>
        <p:spPr>
          <a:xfrm>
            <a:off x="512284" y="1852408"/>
            <a:ext cx="11277600" cy="478359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575719">
              <a:buSzPts val="3200"/>
              <a:buAutoNum type="arabicParenR"/>
            </a:pPr>
            <a:r>
              <a:rPr lang="en" sz="4300"/>
              <a:t>Narrative capacity?</a:t>
            </a:r>
            <a:endParaRPr sz="4300"/>
          </a:p>
          <a:p>
            <a:pPr indent="-575719">
              <a:buSzPts val="3200"/>
              <a:buAutoNum type="arabicParenR"/>
            </a:pPr>
            <a:r>
              <a:rPr lang="en" sz="4300"/>
              <a:t>Disruptive capacity? </a:t>
            </a:r>
            <a:endParaRPr sz="4300"/>
          </a:p>
          <a:p>
            <a:pPr indent="-575719">
              <a:buSzPts val="3200"/>
              <a:buAutoNum type="arabicParenR"/>
            </a:pPr>
            <a:r>
              <a:rPr lang="en" sz="4300"/>
              <a:t>Electoral or institutional capacity?</a:t>
            </a:r>
            <a:endParaRPr sz="4300"/>
          </a:p>
        </p:txBody>
      </p:sp>
    </p:spTree>
    <p:extLst>
      <p:ext uri="{BB962C8B-B14F-4D97-AF65-F5344CB8AC3E}">
        <p14:creationId xmlns:p14="http://schemas.microsoft.com/office/powerpoint/2010/main" val="136595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2" name="Google Shape;3842;p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/>
              <a:t>Discuss in pairs  </a:t>
            </a:r>
            <a:endParaRPr sz="4000"/>
          </a:p>
          <a:p>
            <a:endParaRPr/>
          </a:p>
        </p:txBody>
      </p:sp>
      <p:sp>
        <p:nvSpPr>
          <p:cNvPr id="3843" name="Google Shape;3843;p67"/>
          <p:cNvSpPr txBox="1">
            <a:spLocks noGrp="1"/>
          </p:cNvSpPr>
          <p:nvPr>
            <p:ph type="body" idx="1"/>
          </p:nvPr>
        </p:nvSpPr>
        <p:spPr>
          <a:xfrm>
            <a:off x="4386549" y="1393372"/>
            <a:ext cx="7348251" cy="478359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73710">
              <a:buSzPts val="2000"/>
            </a:pPr>
            <a:r>
              <a:rPr lang="en" sz="2700" dirty="0">
                <a:solidFill>
                  <a:schemeClr val="tx1"/>
                </a:solidFill>
              </a:rPr>
              <a:t>What are some examples of successful social movements that inspire you in your climate work?</a:t>
            </a:r>
            <a:br>
              <a:rPr lang="en" sz="2700" dirty="0">
                <a:solidFill>
                  <a:schemeClr val="tx1"/>
                </a:solidFill>
              </a:rPr>
            </a:br>
            <a:endParaRPr lang="en-US" sz="2700" dirty="0">
              <a:solidFill>
                <a:schemeClr val="tx1"/>
              </a:solidFill>
            </a:endParaRPr>
          </a:p>
          <a:p>
            <a:pPr indent="-47371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</a:pPr>
            <a:r>
              <a:rPr lang="en" sz="2700" dirty="0">
                <a:solidFill>
                  <a:schemeClr val="tx1"/>
                </a:solidFill>
              </a:rPr>
              <a:t>What were a few of the characteristics of those movements that you think contributed to their success?</a:t>
            </a:r>
            <a:endParaRPr sz="2700" dirty="0">
              <a:solidFill>
                <a:schemeClr val="tx1"/>
              </a:solidFill>
            </a:endParaRPr>
          </a:p>
        </p:txBody>
      </p:sp>
      <p:pic>
        <p:nvPicPr>
          <p:cNvPr id="3844" name="Google Shape;3844;p6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01" y="1523534"/>
            <a:ext cx="3277833" cy="409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5" name="Google Shape;3845;p67"/>
          <p:cNvSpPr txBox="1"/>
          <p:nvPr/>
        </p:nvSpPr>
        <p:spPr>
          <a:xfrm>
            <a:off x="787417" y="5501834"/>
            <a:ext cx="3317600" cy="51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>
              <a:lnSpc>
                <a:spcPct val="115000"/>
              </a:lnSpc>
            </a:pPr>
            <a:r>
              <a:rPr lang="en" sz="1500" i="1">
                <a:solidFill>
                  <a:srgbClr val="222221"/>
                </a:solidFill>
              </a:rPr>
              <a:t>Image</a:t>
            </a:r>
            <a:r>
              <a:rPr lang="en" sz="1500">
                <a:solidFill>
                  <a:srgbClr val="222221"/>
                </a:solidFill>
              </a:rPr>
              <a:t>: Amplifier Art</a:t>
            </a:r>
            <a:endParaRPr sz="1500">
              <a:solidFill>
                <a:srgbClr val="2222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8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 b="1">
                <a:latin typeface="Roboto"/>
                <a:ea typeface="Roboto"/>
                <a:cs typeface="Roboto"/>
                <a:sym typeface="Roboto"/>
              </a:rPr>
              <a:t>In small groups: 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3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buNone/>
            </a:pPr>
            <a:r>
              <a:rPr lang="en" sz="24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Think about your organization you: </a:t>
            </a:r>
            <a:endParaRPr lang="en-US" sz="240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0" indent="0">
              <a:lnSpc>
                <a:spcPct val="114999"/>
              </a:lnSpc>
              <a:buNone/>
            </a:pPr>
            <a:endParaRPr lang="en" sz="240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" sz="24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How do they already embody these characteristics? </a:t>
            </a:r>
            <a:endParaRPr lang="en-US" sz="240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1218565" lvl="1" indent="-422910">
              <a:buFont typeface="Roboto"/>
              <a:buChar char="○"/>
            </a:pPr>
            <a:r>
              <a:rPr lang="en" sz="24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Independent</a:t>
            </a:r>
            <a:endParaRPr sz="240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1218565" lvl="1" indent="-422910">
              <a:buFont typeface="Roboto"/>
              <a:buChar char="○"/>
            </a:pPr>
            <a:r>
              <a:rPr lang="en" sz="24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Committed</a:t>
            </a:r>
            <a:endParaRPr sz="240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1218565" lvl="1" indent="-422910">
              <a:buFont typeface="Roboto"/>
              <a:buChar char="○"/>
            </a:pPr>
            <a:r>
              <a:rPr lang="en" sz="24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Flexible</a:t>
            </a:r>
            <a:r>
              <a:rPr lang="en" sz="24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  <a:t/>
            </a:r>
            <a:br>
              <a:rPr lang="en" sz="2400" dirty="0">
                <a:solidFill>
                  <a:schemeClr val="tx1"/>
                </a:solidFill>
                <a:latin typeface="Roboto"/>
                <a:ea typeface="Roboto"/>
                <a:cs typeface="Roboto"/>
              </a:rPr>
            </a:br>
            <a:endParaRPr sz="240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marL="608965" indent="-456565">
              <a:buFont typeface="Roboto"/>
              <a:buChar char="●"/>
            </a:pPr>
            <a:r>
              <a:rPr lang="en" sz="24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What are the biggest areas for growth?</a:t>
            </a:r>
            <a:r>
              <a:rPr lang="en" dirty="0">
                <a:latin typeface="Roboto"/>
                <a:ea typeface="Roboto"/>
                <a:cs typeface="Roboto"/>
              </a:rPr>
              <a:t/>
            </a:r>
            <a:br>
              <a:rPr lang="en" dirty="0">
                <a:latin typeface="Roboto"/>
                <a:ea typeface="Roboto"/>
                <a:cs typeface="Roboto"/>
              </a:rPr>
            </a:br>
            <a:endParaRPr>
              <a:latin typeface="Roboto"/>
              <a:ea typeface="Roboto"/>
            </a:endParaRPr>
          </a:p>
        </p:txBody>
      </p:sp>
      <p:pic>
        <p:nvPicPr>
          <p:cNvPr id="279" name="Google Shape;2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34" y="6150934"/>
            <a:ext cx="1695967" cy="565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69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75F5F0-900E-4048-B69E-DDA7C342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2: Organizational Power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DC8ECC-67CF-4379-85CD-86F022EBB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to set up your organization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A0A100-36FD-4FF1-B77D-1049448219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42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FB91A-3DA8-4C69-BD43-9B698399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b="1" dirty="0"/>
              <a:t>Tool: Vision</a:t>
            </a:r>
            <a:r>
              <a:rPr lang="en" dirty="0"/>
              <a:t>: </a:t>
            </a:r>
            <a:r>
              <a:rPr lang="en" i="1" dirty="0"/>
              <a:t>What is the world you are working to bring into being?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4F310-129D-4811-8C4C-B14C08FE9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7420" y="1195252"/>
            <a:ext cx="5638800" cy="4783592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82600">
              <a:lnSpc>
                <a:spcPct val="88181"/>
              </a:lnSpc>
              <a:spcBef>
                <a:spcPts val="0"/>
              </a:spcBef>
              <a:buFont typeface="Roboto,Sans-Serif"/>
              <a:buChar char="●"/>
            </a:pPr>
            <a:r>
              <a:rPr lang="en" sz="2400" dirty="0">
                <a:solidFill>
                  <a:schemeClr val="tx1"/>
                </a:solidFill>
              </a:rPr>
              <a:t>A shared sense of where we’re head in the long-terms helps us set the appropriate trajectory for our work</a:t>
            </a:r>
            <a:r>
              <a:rPr lang="en" sz="2400" dirty="0"/>
              <a:t/>
            </a:r>
            <a:br>
              <a:rPr lang="en" sz="2400" dirty="0"/>
            </a:br>
            <a:endParaRPr lang="en-US" sz="2400">
              <a:solidFill>
                <a:schemeClr val="tx1"/>
              </a:solidFill>
            </a:endParaRPr>
          </a:p>
          <a:p>
            <a:pPr indent="-482600">
              <a:lnSpc>
                <a:spcPct val="88181"/>
              </a:lnSpc>
              <a:spcBef>
                <a:spcPts val="0"/>
              </a:spcBef>
              <a:buFont typeface="Roboto,Sans-Serif"/>
              <a:buChar char="●"/>
            </a:pPr>
            <a:r>
              <a:rPr lang="en" sz="2400" dirty="0">
                <a:solidFill>
                  <a:schemeClr val="tx1"/>
                </a:solidFill>
              </a:rPr>
              <a:t>Campaigns with clear visions are more likely to be successful than those without them</a:t>
            </a:r>
            <a:r>
              <a:rPr lang="en" sz="2400" dirty="0"/>
              <a:t/>
            </a:r>
            <a:br>
              <a:rPr lang="en" sz="2400" dirty="0"/>
            </a:br>
            <a:endParaRPr lang="en-US" sz="2400">
              <a:solidFill>
                <a:schemeClr val="tx1"/>
              </a:solidFill>
            </a:endParaRPr>
          </a:p>
          <a:p>
            <a:pPr indent="-482600">
              <a:lnSpc>
                <a:spcPct val="105000"/>
              </a:lnSpc>
              <a:spcBef>
                <a:spcPts val="0"/>
              </a:spcBef>
              <a:buFont typeface="Roboto,Sans-Serif"/>
              <a:buChar char="●"/>
            </a:pPr>
            <a:r>
              <a:rPr lang="en" sz="2400" dirty="0">
                <a:solidFill>
                  <a:schemeClr val="tx1"/>
                </a:solidFill>
              </a:rPr>
              <a:t>Without alignment on vision, it’s easier to get distracted and/or pulled off course 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8920D-A759-488F-9F6A-F861221611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0D3EBC6-D91E-4B0C-98EB-2D23CAE29E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" y="6491115"/>
            <a:ext cx="942065" cy="365125"/>
          </a:xfrm>
          <a:prstGeom prst="rect">
            <a:avLst/>
          </a:prstGeom>
        </p:spPr>
      </p:pic>
      <p:pic>
        <p:nvPicPr>
          <p:cNvPr id="5" name="Google Shape;317;p38" descr="Diagram&#10;&#10;Description automatically generated">
            <a:extLst>
              <a:ext uri="{FF2B5EF4-FFF2-40B4-BE49-F238E27FC236}">
                <a16:creationId xmlns:a16="http://schemas.microsoft.com/office/drawing/2014/main" id="{E4AD078A-B5D0-4DF9-8E52-A5681F8F369E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320" y="1435267"/>
            <a:ext cx="3175200" cy="43007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19;p38">
            <a:extLst>
              <a:ext uri="{FF2B5EF4-FFF2-40B4-BE49-F238E27FC236}">
                <a16:creationId xmlns:a16="http://schemas.microsoft.com/office/drawing/2014/main" id="{F139F3B4-8789-4274-B7C6-2DC0874E6B13}"/>
              </a:ext>
            </a:extLst>
          </p:cNvPr>
          <p:cNvSpPr txBox="1"/>
          <p:nvPr/>
        </p:nvSpPr>
        <p:spPr>
          <a:xfrm>
            <a:off x="2431313" y="6408661"/>
            <a:ext cx="9079200" cy="529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>
              <a:lnSpc>
                <a:spcPct val="115000"/>
              </a:lnSpc>
            </a:pPr>
            <a:r>
              <a:rPr lang="en" sz="1600" i="1">
                <a:solidFill>
                  <a:schemeClr val="dk1"/>
                </a:solidFill>
              </a:rPr>
              <a:t>Image</a:t>
            </a:r>
            <a:r>
              <a:rPr lang="en" sz="1600">
                <a:solidFill>
                  <a:schemeClr val="dk1"/>
                </a:solidFill>
              </a:rPr>
              <a:t>: Riziki Omonde; Sierra Club Movement Manual, 2016; Moxley, 2003</a:t>
            </a:r>
            <a:endParaRPr sz="16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5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 txBox="1">
            <a:spLocks noGrp="1"/>
          </p:cNvSpPr>
          <p:nvPr>
            <p:ph type="title"/>
          </p:nvPr>
        </p:nvSpPr>
        <p:spPr>
          <a:xfrm>
            <a:off x="677233" y="612033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🛠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Tool for you to use with vols: </a:t>
            </a:r>
            <a:r>
              <a:rPr lang="en" b="1" i="1">
                <a:latin typeface="Roboto"/>
                <a:ea typeface="Roboto"/>
                <a:cs typeface="Roboto"/>
                <a:sym typeface="Roboto"/>
              </a:rPr>
              <a:t>(Virtual) Gallery walk </a:t>
            </a:r>
            <a:endParaRPr b="1"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39"/>
          <p:cNvSpPr txBox="1"/>
          <p:nvPr/>
        </p:nvSpPr>
        <p:spPr>
          <a:xfrm>
            <a:off x="1059000" y="1498734"/>
            <a:ext cx="10074000" cy="47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100" i="1">
                <a:solidFill>
                  <a:srgbClr val="666666"/>
                </a:solidFill>
              </a:rPr>
              <a:t>Goal</a:t>
            </a:r>
            <a:r>
              <a:rPr lang="en" sz="2100">
                <a:solidFill>
                  <a:srgbClr val="666666"/>
                </a:solidFill>
              </a:rPr>
              <a:t>: Develop a shared vision statement for your Chapter’s work  that is bold, inclusive, and serves as a “north star” to guide strategy and tactics</a:t>
            </a:r>
            <a:endParaRPr sz="2100">
              <a:solidFill>
                <a:srgbClr val="666666"/>
              </a:solidFill>
            </a:endParaRPr>
          </a:p>
          <a:p>
            <a:endParaRPr sz="2100" b="1">
              <a:solidFill>
                <a:srgbClr val="666666"/>
              </a:solidFill>
            </a:endParaRPr>
          </a:p>
          <a:p>
            <a:endParaRPr sz="2100" b="1">
              <a:solidFill>
                <a:srgbClr val="666666"/>
              </a:solidFill>
            </a:endParaRPr>
          </a:p>
          <a:p>
            <a:r>
              <a:rPr lang="en" sz="2100" b="1">
                <a:solidFill>
                  <a:srgbClr val="666666"/>
                </a:solidFill>
              </a:rPr>
              <a:t>Take 7 minutes to reflect on your own:</a:t>
            </a:r>
            <a:endParaRPr sz="2100">
              <a:solidFill>
                <a:srgbClr val="666666"/>
              </a:solidFill>
            </a:endParaRPr>
          </a:p>
          <a:p>
            <a:pPr marL="609585" indent="-440256">
              <a:buClr>
                <a:srgbClr val="666666"/>
              </a:buClr>
              <a:buSzPts val="1600"/>
              <a:buChar char="●"/>
            </a:pPr>
            <a:r>
              <a:rPr lang="en" sz="2100">
                <a:solidFill>
                  <a:srgbClr val="666666"/>
                </a:solidFill>
              </a:rPr>
              <a:t>Dream big!!</a:t>
            </a:r>
            <a:endParaRPr sz="2100">
              <a:solidFill>
                <a:srgbClr val="666666"/>
              </a:solidFill>
            </a:endParaRPr>
          </a:p>
          <a:p>
            <a:pPr marL="609585" indent="-440256">
              <a:buClr>
                <a:srgbClr val="666666"/>
              </a:buClr>
              <a:buSzPts val="1600"/>
              <a:buChar char="●"/>
            </a:pPr>
            <a:r>
              <a:rPr lang="en" sz="2100">
                <a:solidFill>
                  <a:srgbClr val="666666"/>
                </a:solidFill>
              </a:rPr>
              <a:t>What will different about the day-to-day experience of folks across your community is our  work  is  successful? What will it look like? </a:t>
            </a:r>
            <a:endParaRPr sz="2100">
              <a:solidFill>
                <a:srgbClr val="666666"/>
              </a:solidFill>
            </a:endParaRPr>
          </a:p>
          <a:p>
            <a:pPr marL="609585" indent="-440256">
              <a:buClr>
                <a:srgbClr val="666666"/>
              </a:buClr>
              <a:buSzPts val="1600"/>
              <a:buChar char="●"/>
            </a:pPr>
            <a:r>
              <a:rPr lang="en" sz="2100">
                <a:solidFill>
                  <a:srgbClr val="666666"/>
                </a:solidFill>
              </a:rPr>
              <a:t>Capture your reflections on your slide (Right click on Slide X → Duplicate) </a:t>
            </a:r>
            <a:endParaRPr sz="2100">
              <a:solidFill>
                <a:srgbClr val="666666"/>
              </a:solidFill>
            </a:endParaRPr>
          </a:p>
          <a:p>
            <a:pPr marL="609585" indent="-440256">
              <a:buClr>
                <a:srgbClr val="666666"/>
              </a:buClr>
              <a:buSzPts val="1600"/>
              <a:buChar char="●"/>
            </a:pPr>
            <a:r>
              <a:rPr lang="en" sz="2100">
                <a:solidFill>
                  <a:srgbClr val="666666"/>
                </a:solidFill>
              </a:rPr>
              <a:t>Get creative: Feel free to grab images from the interwebs and make a collage!</a:t>
            </a:r>
            <a:endParaRPr sz="2100">
              <a:solidFill>
                <a:srgbClr val="666666"/>
              </a:solidFill>
            </a:endParaRPr>
          </a:p>
          <a:p>
            <a:endParaRPr sz="2100">
              <a:solidFill>
                <a:srgbClr val="666666"/>
              </a:solidFill>
            </a:endParaRPr>
          </a:p>
          <a:p>
            <a:r>
              <a:rPr lang="en" sz="2100" b="1">
                <a:solidFill>
                  <a:srgbClr val="666666"/>
                </a:solidFill>
              </a:rPr>
              <a:t>Then we’ll come back as a group</a:t>
            </a:r>
            <a:endParaRPr sz="2100" b="1">
              <a:solidFill>
                <a:srgbClr val="666666"/>
              </a:solidFill>
            </a:endParaRPr>
          </a:p>
          <a:p>
            <a:pPr marL="609585" indent="-440256">
              <a:buClr>
                <a:srgbClr val="666666"/>
              </a:buClr>
              <a:buSzPts val="1600"/>
              <a:buChar char="●"/>
            </a:pPr>
            <a:r>
              <a:rPr lang="en" sz="2100">
                <a:solidFill>
                  <a:srgbClr val="666666"/>
                </a:solidFill>
              </a:rPr>
              <a:t>8 minutes for a “Gallery Walk” for everyone to scroll through other folks’ slides </a:t>
            </a:r>
            <a:endParaRPr sz="2100">
              <a:solidFill>
                <a:srgbClr val="666666"/>
              </a:solidFill>
            </a:endParaRPr>
          </a:p>
          <a:p>
            <a:pPr marL="609585" indent="-414856">
              <a:buClr>
                <a:srgbClr val="666666"/>
              </a:buClr>
              <a:buSzPts val="1300"/>
              <a:buChar char="●"/>
            </a:pPr>
            <a:r>
              <a:rPr lang="en" sz="2100">
                <a:solidFill>
                  <a:srgbClr val="666666"/>
                </a:solidFill>
              </a:rPr>
              <a:t>13 minutes to tease out key themes across everyone’s vision</a:t>
            </a:r>
            <a:r>
              <a:rPr lang="en" sz="1700">
                <a:solidFill>
                  <a:srgbClr val="666666"/>
                </a:solidFill>
              </a:rPr>
              <a:t> </a:t>
            </a:r>
            <a:endParaRPr sz="170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83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/>
              <a:t>🛠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Tool for you to use with vols: </a:t>
            </a:r>
            <a:r>
              <a:rPr lang="en" b="1" i="1">
                <a:latin typeface="Roboto"/>
                <a:ea typeface="Roboto"/>
                <a:cs typeface="Roboto"/>
                <a:sym typeface="Roboto"/>
              </a:rPr>
              <a:t>(Virtual) Gallery walk </a:t>
            </a:r>
            <a:endParaRPr b="1" i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1" name="Google Shape;331;p4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01" y="1686534"/>
            <a:ext cx="4440644" cy="247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0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767" y="1694517"/>
            <a:ext cx="4753768" cy="21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65" y="4093649"/>
            <a:ext cx="4027103" cy="228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0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931" y="4231535"/>
            <a:ext cx="4654852" cy="2476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0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700" y="2766600"/>
            <a:ext cx="4167432" cy="2476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950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uman Rights Lesson">
  <a:themeElements>
    <a:clrScheme name="Simple Light">
      <a:dk1>
        <a:srgbClr val="252D48"/>
      </a:dk1>
      <a:lt1>
        <a:srgbClr val="F27775"/>
      </a:lt1>
      <a:dk2>
        <a:srgbClr val="F99900"/>
      </a:dk2>
      <a:lt2>
        <a:srgbClr val="006D8C"/>
      </a:lt2>
      <a:accent1>
        <a:srgbClr val="FFE2E7"/>
      </a:accent1>
      <a:accent2>
        <a:srgbClr val="FC461A"/>
      </a:accent2>
      <a:accent3>
        <a:srgbClr val="FFF0DB"/>
      </a:accent3>
      <a:accent4>
        <a:srgbClr val="00485E"/>
      </a:accent4>
      <a:accent5>
        <a:srgbClr val="613932"/>
      </a:accent5>
      <a:accent6>
        <a:srgbClr val="DC663B"/>
      </a:accent6>
      <a:hlink>
        <a:srgbClr val="ED7C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5643B"/>
      </a:accent1>
      <a:accent2>
        <a:srgbClr val="48AF9C"/>
      </a:accent2>
      <a:accent3>
        <a:srgbClr val="3D3126"/>
      </a:accent3>
      <a:accent4>
        <a:srgbClr val="FFC000"/>
      </a:accent4>
      <a:accent5>
        <a:srgbClr val="0563C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EC53D1A0E01342993D705AD2212818" ma:contentTypeVersion="16" ma:contentTypeDescription="Create a new document." ma:contentTypeScope="" ma:versionID="394d62beca82e3ee1261516f78571860">
  <xsd:schema xmlns:xsd="http://www.w3.org/2001/XMLSchema" xmlns:xs="http://www.w3.org/2001/XMLSchema" xmlns:p="http://schemas.microsoft.com/office/2006/metadata/properties" xmlns:ns2="c6c21c5f-a56f-41fb-92c2-291a71fa5b0b" xmlns:ns3="f3ae4642-1ee8-48f0-8f4a-14ea6422c1a4" targetNamespace="http://schemas.microsoft.com/office/2006/metadata/properties" ma:root="true" ma:fieldsID="455fbed03f9e932a3833c2ca64de39c9" ns2:_="" ns3:_="">
    <xsd:import namespace="c6c21c5f-a56f-41fb-92c2-291a71fa5b0b"/>
    <xsd:import namespace="f3ae4642-1ee8-48f0-8f4a-14ea6422c1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21c5f-a56f-41fb-92c2-291a71fa5b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1c1ff6-6cda-41e6-8b13-937de2b31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e4642-1ee8-48f0-8f4a-14ea6422c1a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1cb810-3fbf-43a1-869c-f5111d12cd42}" ma:internalName="TaxCatchAll" ma:showField="CatchAllData" ma:web="f3ae4642-1ee8-48f0-8f4a-14ea6422c1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c21c5f-a56f-41fb-92c2-291a71fa5b0b">
      <Terms xmlns="http://schemas.microsoft.com/office/infopath/2007/PartnerControls"/>
    </lcf76f155ced4ddcb4097134ff3c332f>
    <TaxCatchAll xmlns="f3ae4642-1ee8-48f0-8f4a-14ea6422c1a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140DF4-7987-48DD-91C5-A73EE95AD7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c21c5f-a56f-41fb-92c2-291a71fa5b0b"/>
    <ds:schemaRef ds:uri="f3ae4642-1ee8-48f0-8f4a-14ea6422c1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99D0FF-7C9A-489A-9082-B608577AA946}">
  <ds:schemaRefs>
    <ds:schemaRef ds:uri="http://schemas.microsoft.com/office/2006/metadata/properties"/>
    <ds:schemaRef ds:uri="http://schemas.microsoft.com/office/infopath/2007/PartnerControls"/>
    <ds:schemaRef ds:uri="c6c21c5f-a56f-41fb-92c2-291a71fa5b0b"/>
    <ds:schemaRef ds:uri="f3ae4642-1ee8-48f0-8f4a-14ea6422c1a4"/>
  </ds:schemaRefs>
</ds:datastoreItem>
</file>

<file path=customXml/itemProps3.xml><?xml version="1.0" encoding="utf-8"?>
<ds:datastoreItem xmlns:ds="http://schemas.openxmlformats.org/officeDocument/2006/customXml" ds:itemID="{FCF87C42-58C5-4F2D-A31C-327139E97D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720</Words>
  <Application>Microsoft Office PowerPoint</Application>
  <PresentationFormat>Widescreen</PresentationFormat>
  <Paragraphs>152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Abel</vt:lpstr>
      <vt:lpstr>Alfa Slab One</vt:lpstr>
      <vt:lpstr>Arial</vt:lpstr>
      <vt:lpstr>Arvo</vt:lpstr>
      <vt:lpstr>Calibri</vt:lpstr>
      <vt:lpstr>Calibri Light</vt:lpstr>
      <vt:lpstr>Lato</vt:lpstr>
      <vt:lpstr>Montserrat</vt:lpstr>
      <vt:lpstr>Proxima Nova</vt:lpstr>
      <vt:lpstr>Raleway</vt:lpstr>
      <vt:lpstr>Roboto</vt:lpstr>
      <vt:lpstr>Roboto,Sans-Serif</vt:lpstr>
      <vt:lpstr>office theme</vt:lpstr>
      <vt:lpstr>Human Rights Lesson</vt:lpstr>
      <vt:lpstr>Simple Light</vt:lpstr>
      <vt:lpstr>Gameday</vt:lpstr>
      <vt:lpstr>1_Office Theme</vt:lpstr>
      <vt:lpstr>2_Office Theme</vt:lpstr>
      <vt:lpstr>Swiss</vt:lpstr>
      <vt:lpstr>Building Organizational Power </vt:lpstr>
      <vt:lpstr>Part 1: Power </vt:lpstr>
      <vt:lpstr>What are some examples of movements with strong….</vt:lpstr>
      <vt:lpstr>Discuss in pairs   </vt:lpstr>
      <vt:lpstr>In small groups: </vt:lpstr>
      <vt:lpstr>Part 2: Organizational Power</vt:lpstr>
      <vt:lpstr>Tool: Vision: What is the world you are working to bring into being?</vt:lpstr>
      <vt:lpstr>🛠 Tool for you to use with vols: (Virtual) Gallery walk </vt:lpstr>
      <vt:lpstr>🛠 Tool for you to use with vols: (Virtual) Gallery walk </vt:lpstr>
      <vt:lpstr>Tool: Community Power Mapping</vt:lpstr>
      <vt:lpstr> Worksheet  pg. 12  4 Aspects of Integrating Equity</vt:lpstr>
      <vt:lpstr>Part 3: Theory of Change and Strategy</vt:lpstr>
      <vt:lpstr>Theory of Change</vt:lpstr>
      <vt:lpstr>Strategy </vt:lpstr>
      <vt:lpstr>PowerPoint Presentation</vt:lpstr>
      <vt:lpstr>Part 4: Scaling and Coalitions </vt:lpstr>
      <vt:lpstr>Scaling and Coalitions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Jack Zhou</cp:lastModifiedBy>
  <cp:revision>80</cp:revision>
  <dcterms:created xsi:type="dcterms:W3CDTF">2021-11-02T20:00:07Z</dcterms:created>
  <dcterms:modified xsi:type="dcterms:W3CDTF">2022-04-09T21:11:06Z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0x0101005AEC53D1A0E01342993D705AD2212818</vt:lpwstr>
  </property>
</Properties>
</file>